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DA70D-BB0F-4E59-9F7B-0E1B6ED69446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2741-5644-4DE8-99C7-D1DCDF44A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44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4C0D-545B-4702-9F4B-8C29A998E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AAC8E-87C0-4066-8966-7181643FE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CF946-6334-4D0E-BA8C-53FF82A3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F2A56-4257-4D32-B27B-EBA6D917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3C5A-7C3A-4A8F-B180-1C995177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4331-222F-446A-8017-02B764CF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9047E-B705-4EBA-98C8-4DE0FD0D2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1BE1B-FEB8-4821-8497-25D14A19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92667-364A-456E-B3EC-391F6D2A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34F3-EBE0-4A3B-B8B2-C5334D8D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6641C-DA20-49F8-B045-EF077F491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20453-1D4A-4593-8CA3-801C7FCE4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DB0E-AE52-4B8D-ADFB-EC3E05B6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40D1C-57E4-48DE-8817-B8F9AC5F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EFA9A-1778-4F04-86B6-12F31002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DF5A-A34F-494A-8868-DA299205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30986-DD88-429D-BDE7-8C8920CBF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85894-52AB-4857-BF21-D71AEB95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AB56-76A7-4EF2-8106-4066F497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BB83F-811A-4D0F-BBFA-B7EB6440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04BF-1140-40B4-8C92-4FF08048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E275E-AA6E-44A0-9B86-6BB20577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E3645-D2BD-4997-B62E-B168E644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F7E3-F756-4064-997A-37FA72DF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3C9F3-42A1-4938-8B98-8E2EB8F4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73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7E61-1305-4148-8CB2-D13E1920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EC11-1697-4379-8B4B-257855984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1D6F7-40EB-49DD-830E-3E3B5E9F2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9AF0-1EA6-4F5F-9144-22E94169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7CBC9-B1A6-4C7C-95E6-E298DAF6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9E8D0-6F3E-4166-AC07-09E8423D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7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1673-BD17-4F2E-BA2C-93E1A3A0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9A34-3295-4165-9033-6C1EE2A9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7055A-EB1F-441F-B9AA-190653BB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F4BEE-6840-403A-9CAE-84902C64C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AB4049-E8A6-4427-9C08-B792D1B3D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B6214-E4FA-4E11-8718-CB67006F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ACF4C6-E2C9-4FB5-9CFD-7DA99148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B05A4-BB6E-4C08-9740-B455E16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7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4A4C-6EF0-4534-8CBD-DA664D8E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366C4-FF43-4482-ACF3-33C029BC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36748-56EF-49D1-BD70-9FE91452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49B4-B9AF-4E17-B329-87CE1280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6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A1A33-32E1-4F4B-9126-A2C8BC55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7D6DD-6177-48DC-B875-915A1171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94A3B-606D-420B-8E2C-B6420830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6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2173-6851-46CF-8EE4-C717DBBF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2FFCE-0592-4BF2-9D9B-13900964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D6723-F620-4C8D-A656-80F08620B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1CA71-DD52-4E9C-88DF-D25979C5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25108-1794-473E-A1FE-A614F09C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1F464-6720-450F-8A0B-CC224E3E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83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03CD-C23F-46F9-94A8-D360484F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2FB7-B07D-4276-9904-C84409E47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597B9-8CA7-4B6F-99C1-DE9FA3371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018A0-1AE7-4797-B5DB-F06C717D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CF2CE-F359-4DA2-BE66-7092FA52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585B3-0471-4E5C-AD4E-C210D7F6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7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73DFF-7A40-4E0B-95BC-9B47959F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0D466-9C49-463E-9E50-C639AAA38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E1D9E-6ABB-405C-813B-35B8E87CD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5A1A-582E-4849-B978-2FE8FADC649F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A719C-F8E1-4754-86F0-AE738C563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23C8C-2738-4F7F-B54B-7EEC37774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B8C2-1B9D-4940-8CD5-FC36BFDDB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audio" Target="../media/media1.m4a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17" Type="http://schemas.openxmlformats.org/officeDocument/2006/relationships/image" Target="../media/image12.png"/><Relationship Id="rId2" Type="http://schemas.microsoft.com/office/2007/relationships/media" Target="../media/media1.m4a"/><Relationship Id="rId16" Type="http://schemas.openxmlformats.org/officeDocument/2006/relationships/image" Target="../media/image11.jpeg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329136-CAC6-4206-AB14-FB0DCA8D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4775201"/>
            <a:ext cx="7969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06B655-0082-462E-91D2-5E99666E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7"/>
          <a:stretch>
            <a:fillRect/>
          </a:stretch>
        </p:blipFill>
        <p:spPr bwMode="auto">
          <a:xfrm>
            <a:off x="1682750" y="2211389"/>
            <a:ext cx="7556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Diverse set of cartoon people. Men and women of all ages and lifestyles. Cute geometric flat style.">
            <a:extLst>
              <a:ext uri="{FF2B5EF4-FFF2-40B4-BE49-F238E27FC236}">
                <a16:creationId xmlns:a16="http://schemas.microsoft.com/office/drawing/2014/main" id="{0329DA14-D2AE-455F-B99D-DA55024B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54488" r="83784" b="33334"/>
          <a:stretch>
            <a:fillRect/>
          </a:stretch>
        </p:blipFill>
        <p:spPr bwMode="auto">
          <a:xfrm>
            <a:off x="9607551" y="2235200"/>
            <a:ext cx="8493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iverse set of cartoon people. Men and women of all ages and lifestyles. Cute geometric flat style.">
            <a:extLst>
              <a:ext uri="{FF2B5EF4-FFF2-40B4-BE49-F238E27FC236}">
                <a16:creationId xmlns:a16="http://schemas.microsoft.com/office/drawing/2014/main" id="{EBDAF376-5644-4A92-ABF4-46EE6FAC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7" t="52747" r="4680" b="35301"/>
          <a:stretch>
            <a:fillRect/>
          </a:stretch>
        </p:blipFill>
        <p:spPr bwMode="auto">
          <a:xfrm>
            <a:off x="7296150" y="862013"/>
            <a:ext cx="8397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Diverse set of cartoon people. Men and women of all ages and lifestyles. Cute geometric flat style.">
            <a:extLst>
              <a:ext uri="{FF2B5EF4-FFF2-40B4-BE49-F238E27FC236}">
                <a16:creationId xmlns:a16="http://schemas.microsoft.com/office/drawing/2014/main" id="{35D2566D-3526-4496-86D5-ABDA952B7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9737" r="70930" b="78374"/>
          <a:stretch>
            <a:fillRect/>
          </a:stretch>
        </p:blipFill>
        <p:spPr bwMode="auto">
          <a:xfrm>
            <a:off x="4752975" y="4856163"/>
            <a:ext cx="6921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Diverse set of cartoon people. Men and women of all ages and lifestyles. Cute geometric flat style.">
            <a:extLst>
              <a:ext uri="{FF2B5EF4-FFF2-40B4-BE49-F238E27FC236}">
                <a16:creationId xmlns:a16="http://schemas.microsoft.com/office/drawing/2014/main" id="{39CBE001-61F8-4818-8C69-9CB2FBC0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2" t="52747" r="44331" b="35410"/>
          <a:stretch>
            <a:fillRect/>
          </a:stretch>
        </p:blipFill>
        <p:spPr bwMode="auto">
          <a:xfrm>
            <a:off x="5930900" y="4897439"/>
            <a:ext cx="7556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Diverse set of cartoon people. Men and women of all ages and lifestyles. Cute geometric flat style.">
            <a:extLst>
              <a:ext uri="{FF2B5EF4-FFF2-40B4-BE49-F238E27FC236}">
                <a16:creationId xmlns:a16="http://schemas.microsoft.com/office/drawing/2014/main" id="{39110FFA-1CA4-4190-BDE9-C9B55AC8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8" t="53290" r="31972" b="35191"/>
          <a:stretch>
            <a:fillRect/>
          </a:stretch>
        </p:blipFill>
        <p:spPr bwMode="auto">
          <a:xfrm>
            <a:off x="8842376" y="954088"/>
            <a:ext cx="7096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Vector graphics Royalty-free Illustration Stock photography Image - diversion business png download - 831*576 - Free Transparent Royaltyfree png Download.">
            <a:extLst>
              <a:ext uri="{FF2B5EF4-FFF2-40B4-BE49-F238E27FC236}">
                <a16:creationId xmlns:a16="http://schemas.microsoft.com/office/drawing/2014/main" id="{DAEF6044-5C12-43A9-9E42-74B49A4F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26685" r="85976" b="55228"/>
          <a:stretch>
            <a:fillRect/>
          </a:stretch>
        </p:blipFill>
        <p:spPr bwMode="auto">
          <a:xfrm>
            <a:off x="3589338" y="885826"/>
            <a:ext cx="7858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Vector graphics Royalty-free Illustration Stock photography Image - diversion business png download - 831*576 - Free Transparent Royaltyfree png Download.">
            <a:extLst>
              <a:ext uri="{FF2B5EF4-FFF2-40B4-BE49-F238E27FC236}">
                <a16:creationId xmlns:a16="http://schemas.microsoft.com/office/drawing/2014/main" id="{826E1205-8A7B-489A-AD8D-862C16D9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8" t="25227" r="3725" b="54790"/>
          <a:stretch>
            <a:fillRect/>
          </a:stretch>
        </p:blipFill>
        <p:spPr bwMode="auto">
          <a:xfrm>
            <a:off x="1600201" y="3629025"/>
            <a:ext cx="8048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9" descr="Avatar children set">
            <a:extLst>
              <a:ext uri="{FF2B5EF4-FFF2-40B4-BE49-F238E27FC236}">
                <a16:creationId xmlns:a16="http://schemas.microsoft.com/office/drawing/2014/main" id="{5CC159D2-5A5E-4072-9916-A949FC72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29376" r="69354" b="56924"/>
          <a:stretch>
            <a:fillRect/>
          </a:stretch>
        </p:blipFill>
        <p:spPr bwMode="auto">
          <a:xfrm>
            <a:off x="5429250" y="2930526"/>
            <a:ext cx="9969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08BE1A6-53D7-4908-8CBB-7ED529AD1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3087689"/>
            <a:ext cx="94456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Foster Carer</a:t>
            </a:r>
          </a:p>
        </p:txBody>
      </p:sp>
      <p:pic>
        <p:nvPicPr>
          <p:cNvPr id="32" name="Picture 31" descr="Avatar children set">
            <a:extLst>
              <a:ext uri="{FF2B5EF4-FFF2-40B4-BE49-F238E27FC236}">
                <a16:creationId xmlns:a16="http://schemas.microsoft.com/office/drawing/2014/main" id="{EECF5600-5702-4F76-AB24-0094047E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0" t="3751" r="69933" b="80647"/>
          <a:stretch>
            <a:fillRect/>
          </a:stretch>
        </p:blipFill>
        <p:spPr bwMode="auto">
          <a:xfrm>
            <a:off x="2255838" y="873126"/>
            <a:ext cx="863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B9674FA-0B52-43CC-B9A7-453761178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1793875"/>
            <a:ext cx="914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900">
                <a:ea typeface="Calibri" panose="020F0502020204030204" pitchFamily="34" charset="0"/>
                <a:cs typeface="Times New Roman" panose="02020603050405020304" pitchFamily="18" charset="0"/>
              </a:rPr>
              <a:t>FC’s 9yr old son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D61A93-CACD-45C8-B92A-B5AFDBE1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1808163"/>
            <a:ext cx="5730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900">
                <a:ea typeface="Calibri" panose="020F0502020204030204" pitchFamily="34" charset="0"/>
                <a:cs typeface="Times New Roman" panose="02020603050405020304" pitchFamily="18" charset="0"/>
              </a:rPr>
              <a:t>FC’s dog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3A701E-BD32-4844-8F5A-3040754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817688"/>
            <a:ext cx="6873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900">
                <a:ea typeface="Calibri" panose="020F0502020204030204" pitchFamily="34" charset="0"/>
                <a:cs typeface="Times New Roman" panose="02020603050405020304" pitchFamily="18" charset="0"/>
              </a:rPr>
              <a:t>FC’s father</a:t>
            </a:r>
          </a:p>
        </p:txBody>
      </p:sp>
      <p:pic>
        <p:nvPicPr>
          <p:cNvPr id="1026" name="Picture 2" descr="Cute toys (4066) Free EPS Download / 4 Vector">
            <a:extLst>
              <a:ext uri="{FF2B5EF4-FFF2-40B4-BE49-F238E27FC236}">
                <a16:creationId xmlns:a16="http://schemas.microsoft.com/office/drawing/2014/main" id="{3076F111-5B99-4380-9970-0EB2FC06C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946150"/>
            <a:ext cx="695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0BF6D37-9F14-4B38-B467-77A76F9AC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1784350"/>
            <a:ext cx="731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900">
                <a:ea typeface="Calibri" panose="020F0502020204030204" pitchFamily="34" charset="0"/>
                <a:cs typeface="Times New Roman" panose="02020603050405020304" pitchFamily="18" charset="0"/>
              </a:rPr>
              <a:t>Toys at FC’s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7E9339-4141-4B5D-8BAB-EEB50FC2C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926" y="1811339"/>
            <a:ext cx="9191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900">
                <a:ea typeface="Calibri" panose="020F0502020204030204" pitchFamily="34" charset="0"/>
                <a:cs typeface="Times New Roman" panose="02020603050405020304" pitchFamily="18" charset="0"/>
              </a:rPr>
              <a:t>FC’s Neighbour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2CA9D2-2C35-4159-9BE5-30DD5F12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1839914"/>
            <a:ext cx="7921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900"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D3075F-DB6C-46C6-B354-734E3CB35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550" y="3179764"/>
            <a:ext cx="7445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900"/>
              <a:t>Dinner Lady</a:t>
            </a:r>
          </a:p>
        </p:txBody>
      </p:sp>
      <p:pic>
        <p:nvPicPr>
          <p:cNvPr id="1028" name="Picture 4" descr="Girl | Free Vectors, Stock Photos &amp; PSD">
            <a:extLst>
              <a:ext uri="{FF2B5EF4-FFF2-40B4-BE49-F238E27FC236}">
                <a16:creationId xmlns:a16="http://schemas.microsoft.com/office/drawing/2014/main" id="{9983A9A3-5C9C-4F43-A1D3-99A1CAF5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42253" b="61885"/>
          <a:stretch>
            <a:fillRect/>
          </a:stretch>
        </p:blipFill>
        <p:spPr bwMode="auto">
          <a:xfrm>
            <a:off x="9631363" y="3576638"/>
            <a:ext cx="812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9B84320-98F1-4E40-95D9-D2022DAF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714" y="4525964"/>
            <a:ext cx="7127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900"/>
              <a:t>Best Friend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251BF9-F08C-4BB0-8EBF-82AE99C3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9026" y="5738813"/>
            <a:ext cx="8048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900">
                <a:ea typeface="Calibri" panose="020F0502020204030204" pitchFamily="34" charset="0"/>
                <a:cs typeface="Times New Roman" panose="02020603050405020304" pitchFamily="18" charset="0"/>
              </a:rPr>
              <a:t>Lollypop lady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0837C7-4400-4001-A921-C6D59A17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4" y="5702301"/>
            <a:ext cx="8143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900">
                <a:ea typeface="Calibri" panose="020F0502020204030204" pitchFamily="34" charset="0"/>
                <a:cs typeface="Times New Roman" panose="02020603050405020304" pitchFamily="18" charset="0"/>
              </a:rPr>
              <a:t>Social worker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4DB1AA-6FF2-42E1-A219-E29DDFD8F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06" y="5749927"/>
            <a:ext cx="997389" cy="28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Birth Mother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B3355F-4405-4CA9-BA8D-BAE4986B0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387" y="5726517"/>
            <a:ext cx="913327" cy="28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Birth</a:t>
            </a:r>
            <a:r>
              <a:rPr lang="en-GB" alt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</a:p>
        </p:txBody>
      </p:sp>
      <p:pic>
        <p:nvPicPr>
          <p:cNvPr id="1030" name="Picture 6" descr="Outdoor playground vector image. | Early childhood education ...">
            <a:extLst>
              <a:ext uri="{FF2B5EF4-FFF2-40B4-BE49-F238E27FC236}">
                <a16:creationId xmlns:a16="http://schemas.microsoft.com/office/drawing/2014/main" id="{D791D761-8C10-495F-A97A-6D9860D07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27193" r="6697" b="17297"/>
          <a:stretch>
            <a:fillRect/>
          </a:stretch>
        </p:blipFill>
        <p:spPr bwMode="auto">
          <a:xfrm>
            <a:off x="3300414" y="5040314"/>
            <a:ext cx="10747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A2EA0F4-997A-462A-8A24-C6517876C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9" y="5710238"/>
            <a:ext cx="6572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900">
                <a:ea typeface="Calibri" panose="020F0502020204030204" pitchFamily="34" charset="0"/>
                <a:cs typeface="Times New Roman" panose="02020603050405020304" pitchFamily="18" charset="0"/>
              </a:rPr>
              <a:t>Local Park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2C692E-67E1-48A9-8966-E195676A7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512" y="5764213"/>
            <a:ext cx="10572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Swimming teacher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BB6C6C-8896-4FD2-943E-8BBD8FF9B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4" y="4556126"/>
            <a:ext cx="6953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200">
                <a:ea typeface="Calibri" panose="020F0502020204030204" pitchFamily="34" charset="0"/>
                <a:cs typeface="Times New Roman" panose="02020603050405020304" pitchFamily="18" charset="0"/>
              </a:rPr>
              <a:t>Adopter</a:t>
            </a:r>
          </a:p>
        </p:txBody>
      </p:sp>
      <p:sp>
        <p:nvSpPr>
          <p:cNvPr id="36897" name="Rectangle 55">
            <a:extLst>
              <a:ext uri="{FF2B5EF4-FFF2-40B4-BE49-F238E27FC236}">
                <a16:creationId xmlns:a16="http://schemas.microsoft.com/office/drawing/2014/main" id="{2290ACDA-87E1-4A24-B462-E57C4335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8" y="3741739"/>
            <a:ext cx="83026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200">
                <a:ea typeface="Calibri" panose="020F0502020204030204" pitchFamily="34" charset="0"/>
                <a:cs typeface="Times New Roman" panose="02020603050405020304" pitchFamily="18" charset="0"/>
              </a:rPr>
              <a:t>Chantelle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1B56D70-8385-4E32-AF6C-361F20F630F7}"/>
              </a:ext>
            </a:extLst>
          </p:cNvPr>
          <p:cNvCxnSpPr/>
          <p:nvPr/>
        </p:nvCxnSpPr>
        <p:spPr>
          <a:xfrm>
            <a:off x="2484438" y="2930525"/>
            <a:ext cx="273685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169300D-8BFC-43C8-AD71-264A0FDEE657}"/>
              </a:ext>
            </a:extLst>
          </p:cNvPr>
          <p:cNvCxnSpPr>
            <a:cxnSpLocks/>
          </p:cNvCxnSpPr>
          <p:nvPr/>
        </p:nvCxnSpPr>
        <p:spPr>
          <a:xfrm>
            <a:off x="2687638" y="2060576"/>
            <a:ext cx="2551112" cy="10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4565A72-0D13-4421-BA65-1499F51D517F}"/>
              </a:ext>
            </a:extLst>
          </p:cNvPr>
          <p:cNvCxnSpPr>
            <a:cxnSpLocks/>
          </p:cNvCxnSpPr>
          <p:nvPr/>
        </p:nvCxnSpPr>
        <p:spPr>
          <a:xfrm>
            <a:off x="3981451" y="2020888"/>
            <a:ext cx="1427163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77F2A5-F3CD-44AD-9150-88D37AC62BD5}"/>
              </a:ext>
            </a:extLst>
          </p:cNvPr>
          <p:cNvCxnSpPr>
            <a:cxnSpLocks/>
          </p:cNvCxnSpPr>
          <p:nvPr/>
        </p:nvCxnSpPr>
        <p:spPr>
          <a:xfrm>
            <a:off x="5238750" y="1984376"/>
            <a:ext cx="323850" cy="73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8F192A-295B-4467-B133-C2B778C7CD70}"/>
              </a:ext>
            </a:extLst>
          </p:cNvPr>
          <p:cNvCxnSpPr>
            <a:cxnSpLocks/>
          </p:cNvCxnSpPr>
          <p:nvPr/>
        </p:nvCxnSpPr>
        <p:spPr>
          <a:xfrm flipH="1">
            <a:off x="6122988" y="1981201"/>
            <a:ext cx="381000" cy="690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C4F09F-B7BF-40C4-90F6-448683393459}"/>
              </a:ext>
            </a:extLst>
          </p:cNvPr>
          <p:cNvCxnSpPr>
            <a:cxnSpLocks/>
          </p:cNvCxnSpPr>
          <p:nvPr/>
        </p:nvCxnSpPr>
        <p:spPr>
          <a:xfrm flipH="1">
            <a:off x="6588125" y="2008188"/>
            <a:ext cx="1068388" cy="91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636769-7C0D-4C36-9105-C72FEE431580}"/>
              </a:ext>
            </a:extLst>
          </p:cNvPr>
          <p:cNvCxnSpPr>
            <a:cxnSpLocks/>
          </p:cNvCxnSpPr>
          <p:nvPr/>
        </p:nvCxnSpPr>
        <p:spPr>
          <a:xfrm flipH="1">
            <a:off x="6683376" y="2043113"/>
            <a:ext cx="2073275" cy="117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3BAC7A2-054F-4C79-A8E0-541210881D53}"/>
              </a:ext>
            </a:extLst>
          </p:cNvPr>
          <p:cNvCxnSpPr>
            <a:cxnSpLocks/>
          </p:cNvCxnSpPr>
          <p:nvPr/>
        </p:nvCxnSpPr>
        <p:spPr>
          <a:xfrm flipH="1">
            <a:off x="6672263" y="3238500"/>
            <a:ext cx="2971800" cy="29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369841D-EAD8-4EAF-B0EA-63082CD84AFF}"/>
              </a:ext>
            </a:extLst>
          </p:cNvPr>
          <p:cNvCxnSpPr>
            <a:cxnSpLocks/>
          </p:cNvCxnSpPr>
          <p:nvPr/>
        </p:nvCxnSpPr>
        <p:spPr>
          <a:xfrm flipH="1" flipV="1">
            <a:off x="6702426" y="3741738"/>
            <a:ext cx="2836863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096208F-1AEA-4630-8952-0A1C0842FB00}"/>
              </a:ext>
            </a:extLst>
          </p:cNvPr>
          <p:cNvCxnSpPr>
            <a:cxnSpLocks/>
          </p:cNvCxnSpPr>
          <p:nvPr/>
        </p:nvCxnSpPr>
        <p:spPr>
          <a:xfrm flipH="1" flipV="1">
            <a:off x="6702425" y="3919539"/>
            <a:ext cx="2305050" cy="80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9CC08B4-4F2B-4353-8DB7-0B6B6003F8E2}"/>
              </a:ext>
            </a:extLst>
          </p:cNvPr>
          <p:cNvCxnSpPr>
            <a:cxnSpLocks/>
          </p:cNvCxnSpPr>
          <p:nvPr/>
        </p:nvCxnSpPr>
        <p:spPr>
          <a:xfrm flipH="1" flipV="1">
            <a:off x="6661150" y="4122738"/>
            <a:ext cx="896938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0EA6994-7E03-4C92-8E6E-9830ABBA4ABC}"/>
              </a:ext>
            </a:extLst>
          </p:cNvPr>
          <p:cNvCxnSpPr>
            <a:cxnSpLocks/>
          </p:cNvCxnSpPr>
          <p:nvPr/>
        </p:nvCxnSpPr>
        <p:spPr>
          <a:xfrm flipV="1">
            <a:off x="5083176" y="4076700"/>
            <a:ext cx="492125" cy="730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9B78E39-26AB-4A83-A05D-0D01637ED7A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2405063" y="3665539"/>
            <a:ext cx="2762250" cy="452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A2D76C4-B7EE-460C-9333-AFC39F6D5406}"/>
              </a:ext>
            </a:extLst>
          </p:cNvPr>
          <p:cNvCxnSpPr>
            <a:cxnSpLocks/>
          </p:cNvCxnSpPr>
          <p:nvPr/>
        </p:nvCxnSpPr>
        <p:spPr>
          <a:xfrm flipV="1">
            <a:off x="3041650" y="3810001"/>
            <a:ext cx="2171700" cy="105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DC2C501-E96F-427B-9D34-2BB6965F8B0B}"/>
              </a:ext>
            </a:extLst>
          </p:cNvPr>
          <p:cNvCxnSpPr>
            <a:cxnSpLocks/>
          </p:cNvCxnSpPr>
          <p:nvPr/>
        </p:nvCxnSpPr>
        <p:spPr>
          <a:xfrm>
            <a:off x="2460175" y="2902746"/>
            <a:ext cx="2749550" cy="487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927" name="Picture 63" descr="Free School Vectors: Characters, Graphic Element Sets, Icons, Patterns">
            <a:extLst>
              <a:ext uri="{FF2B5EF4-FFF2-40B4-BE49-F238E27FC236}">
                <a16:creationId xmlns:a16="http://schemas.microsoft.com/office/drawing/2014/main" id="{B5CA947B-3EA6-4FE7-99AC-CC97D937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2" r="32777" b="70168"/>
          <a:stretch>
            <a:fillRect/>
          </a:stretch>
        </p:blipFill>
        <p:spPr bwMode="auto">
          <a:xfrm>
            <a:off x="2043114" y="4810125"/>
            <a:ext cx="7715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31" name="Picture 67" descr="Black parents clipart 3 » Clipart Station">
            <a:extLst>
              <a:ext uri="{FF2B5EF4-FFF2-40B4-BE49-F238E27FC236}">
                <a16:creationId xmlns:a16="http://schemas.microsoft.com/office/drawing/2014/main" id="{BA9261B5-A366-4397-9532-FFE3CC54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0" t="16666" r="42628" b="58725"/>
          <a:stretch>
            <a:fillRect/>
          </a:stretch>
        </p:blipFill>
        <p:spPr bwMode="auto">
          <a:xfrm>
            <a:off x="7040564" y="4897438"/>
            <a:ext cx="9540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62770F-A154-4198-B2B7-DE8D0404B1C9}"/>
              </a:ext>
            </a:extLst>
          </p:cNvPr>
          <p:cNvCxnSpPr/>
          <p:nvPr/>
        </p:nvCxnSpPr>
        <p:spPr>
          <a:xfrm flipV="1">
            <a:off x="4001295" y="3954464"/>
            <a:ext cx="1399381" cy="94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55DE41-1116-4D0F-8046-88AC7BAE7503}"/>
              </a:ext>
            </a:extLst>
          </p:cNvPr>
          <p:cNvCxnSpPr>
            <a:cxnSpLocks/>
          </p:cNvCxnSpPr>
          <p:nvPr/>
        </p:nvCxnSpPr>
        <p:spPr>
          <a:xfrm flipH="1" flipV="1">
            <a:off x="6055586" y="4117975"/>
            <a:ext cx="230052" cy="733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922" name="Picture 58" descr="Dog sitting, illustration, vector on white background. - Stock Vector ,  #AFFILIATE, #illustration, #vector, #Dog, #… in 2020 | Illustration, Dog  sitting, Stock illustration">
            <a:extLst>
              <a:ext uri="{FF2B5EF4-FFF2-40B4-BE49-F238E27FC236}">
                <a16:creationId xmlns:a16="http://schemas.microsoft.com/office/drawing/2014/main" id="{1E820B5F-C7C8-43AF-859D-C1A44E67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890058"/>
            <a:ext cx="996950" cy="9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FAA8A-4427-4D15-995A-224B006DF394}"/>
              </a:ext>
            </a:extLst>
          </p:cNvPr>
          <p:cNvCxnSpPr/>
          <p:nvPr/>
        </p:nvCxnSpPr>
        <p:spPr>
          <a:xfrm>
            <a:off x="6702426" y="4117975"/>
            <a:ext cx="689719" cy="7334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11508D-60A4-4812-BDD5-FC7F2E4A8358}"/>
              </a:ext>
            </a:extLst>
          </p:cNvPr>
          <p:cNvCxnSpPr>
            <a:cxnSpLocks/>
          </p:cNvCxnSpPr>
          <p:nvPr/>
        </p:nvCxnSpPr>
        <p:spPr>
          <a:xfrm flipH="1" flipV="1">
            <a:off x="6059824" y="4101508"/>
            <a:ext cx="212500" cy="65464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F79A4A-D786-4B4A-BD18-18C51CD75C46}"/>
              </a:ext>
            </a:extLst>
          </p:cNvPr>
          <p:cNvCxnSpPr>
            <a:cxnSpLocks/>
          </p:cNvCxnSpPr>
          <p:nvPr/>
        </p:nvCxnSpPr>
        <p:spPr>
          <a:xfrm flipV="1">
            <a:off x="5070476" y="4078667"/>
            <a:ext cx="492125" cy="730250"/>
          </a:xfrm>
          <a:prstGeom prst="line">
            <a:avLst/>
          </a:prstGeom>
          <a:ln w="3810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Audio 57">
            <a:hlinkClick r:id="" action="ppaction://media"/>
            <a:extLst>
              <a:ext uri="{FF2B5EF4-FFF2-40B4-BE49-F238E27FC236}">
                <a16:creationId xmlns:a16="http://schemas.microsoft.com/office/drawing/2014/main" id="{7BE2BADD-060C-4CDF-86C8-5E52710951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7"/>
    </mc:Choice>
    <mc:Fallback xmlns="">
      <p:transition spd="slow" advTm="305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31" grpId="0" autoUpdateAnimBg="0"/>
      <p:bldP spid="33" grpId="0" autoUpdateAnimBg="0"/>
      <p:bldP spid="35" grpId="0" autoUpdateAnimBg="0"/>
      <p:bldP spid="36" grpId="0" autoUpdateAnimBg="0"/>
      <p:bldP spid="37" grpId="0" autoUpdateAnimBg="0"/>
      <p:bldP spid="39" grpId="0" autoUpdateAnimBg="0"/>
      <p:bldP spid="40" grpId="0" autoUpdateAnimBg="0"/>
      <p:bldP spid="44" grpId="0" autoUpdateAnimBg="0"/>
      <p:bldP spid="46" grpId="0" autoUpdateAnimBg="0"/>
      <p:bldP spid="38" grpId="0" autoUpdateAnimBg="0"/>
      <p:bldP spid="45" grpId="0" autoUpdateAnimBg="0"/>
      <p:bldP spid="47" grpId="0" autoUpdateAnimBg="0"/>
      <p:bldP spid="48" grpId="0" autoUpdateAnimBg="0"/>
      <p:bldP spid="50" grpId="0" autoUpdateAnimBg="0"/>
      <p:bldP spid="51" grpId="0" autoUpdateAnimBg="0"/>
      <p:bldP spid="5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9|6.5|14.9|9|9.9|10.8|13.1|14.8|9.7|9.4|9.7|11.3|5.7|10.3|10.6|24.1|10.8|2.2|5.5|9.8|3.6|6.9|3.6|1.1|3|2.7|8.7|6.9|0.8|8.2|7|14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34</Words>
  <Application>Microsoft Office PowerPoint</Application>
  <PresentationFormat>Widescreen</PresentationFormat>
  <Paragraphs>17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Raychel Thomas</dc:creator>
  <cp:lastModifiedBy>Julie Selwyn</cp:lastModifiedBy>
  <cp:revision>3</cp:revision>
  <dcterms:created xsi:type="dcterms:W3CDTF">2020-09-11T09:49:32Z</dcterms:created>
  <dcterms:modified xsi:type="dcterms:W3CDTF">2020-09-12T12:20:00Z</dcterms:modified>
</cp:coreProperties>
</file>