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271" r:id="rId5"/>
    <p:sldId id="266" r:id="rId6"/>
    <p:sldId id="269" r:id="rId7"/>
    <p:sldId id="265" r:id="rId8"/>
    <p:sldId id="272" r:id="rId9"/>
    <p:sldId id="270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147"/>
    <a:srgbClr val="0C1F38"/>
    <a:srgbClr val="009999"/>
    <a:srgbClr val="B8BF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4F95F9-2BFE-4EE9-9462-288FAAED9000}" v="2" dt="2025-03-05T14:43:46.3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1"/>
    <p:restoredTop sz="94767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ph Bullough" userId="ed1bd921-87ec-4a99-ad01-c8112a4cebdb" providerId="ADAL" clId="{FA0A7029-A955-4CAB-95BF-3AFFF2CD95EC}"/>
    <pc:docChg chg="custSel addSld modSld">
      <pc:chgData name="Joseph Bullough" userId="ed1bd921-87ec-4a99-ad01-c8112a4cebdb" providerId="ADAL" clId="{FA0A7029-A955-4CAB-95BF-3AFFF2CD95EC}" dt="2025-01-15T11:53:00.766" v="3" actId="27614"/>
      <pc:docMkLst>
        <pc:docMk/>
      </pc:docMkLst>
      <pc:sldChg chg="addSp delSp modSp add mod">
        <pc:chgData name="Joseph Bullough" userId="ed1bd921-87ec-4a99-ad01-c8112a4cebdb" providerId="ADAL" clId="{FA0A7029-A955-4CAB-95BF-3AFFF2CD95EC}" dt="2025-01-15T11:53:00.766" v="3" actId="27614"/>
        <pc:sldMkLst>
          <pc:docMk/>
          <pc:sldMk cId="1917492444" sldId="272"/>
        </pc:sldMkLst>
      </pc:sldChg>
    </pc:docChg>
  </pc:docChgLst>
  <pc:docChgLst>
    <pc:chgData name="Joseph Bullough" userId="ed1bd921-87ec-4a99-ad01-c8112a4cebdb" providerId="ADAL" clId="{BCDF5252-C212-479A-A211-B110C4B0A08F}"/>
    <pc:docChg chg="undo custSel addSld modSld sldOrd">
      <pc:chgData name="Joseph Bullough" userId="ed1bd921-87ec-4a99-ad01-c8112a4cebdb" providerId="ADAL" clId="{BCDF5252-C212-479A-A211-B110C4B0A08F}" dt="2025-02-21T16:38:11.764" v="153" actId="1037"/>
      <pc:docMkLst>
        <pc:docMk/>
      </pc:docMkLst>
      <pc:sldChg chg="delSp modSp mod">
        <pc:chgData name="Joseph Bullough" userId="ed1bd921-87ec-4a99-ad01-c8112a4cebdb" providerId="ADAL" clId="{BCDF5252-C212-479A-A211-B110C4B0A08F}" dt="2025-02-21T16:38:11.764" v="153" actId="1037"/>
        <pc:sldMkLst>
          <pc:docMk/>
          <pc:sldMk cId="1110204505" sldId="267"/>
        </pc:sldMkLst>
        <pc:picChg chg="mod">
          <ac:chgData name="Joseph Bullough" userId="ed1bd921-87ec-4a99-ad01-c8112a4cebdb" providerId="ADAL" clId="{BCDF5252-C212-479A-A211-B110C4B0A08F}" dt="2025-02-21T16:38:11.764" v="153" actId="1037"/>
          <ac:picMkLst>
            <pc:docMk/>
            <pc:sldMk cId="1110204505" sldId="267"/>
            <ac:picMk id="7" creationId="{71780247-C4E3-BEEC-A7EE-DF9349F961BD}"/>
          </ac:picMkLst>
        </pc:picChg>
      </pc:sldChg>
      <pc:sldChg chg="addSp delSp modSp mod setBg">
        <pc:chgData name="Joseph Bullough" userId="ed1bd921-87ec-4a99-ad01-c8112a4cebdb" providerId="ADAL" clId="{BCDF5252-C212-479A-A211-B110C4B0A08F}" dt="2025-02-21T16:31:19.210" v="65" actId="962"/>
        <pc:sldMkLst>
          <pc:docMk/>
          <pc:sldMk cId="700968466" sldId="271"/>
        </pc:sldMkLst>
      </pc:sldChg>
      <pc:sldChg chg="delSp modSp mod ord">
        <pc:chgData name="Joseph Bullough" userId="ed1bd921-87ec-4a99-ad01-c8112a4cebdb" providerId="ADAL" clId="{BCDF5252-C212-479A-A211-B110C4B0A08F}" dt="2025-02-21T16:35:30.799" v="148"/>
        <pc:sldMkLst>
          <pc:docMk/>
          <pc:sldMk cId="1917492444" sldId="272"/>
        </pc:sldMkLst>
      </pc:sldChg>
      <pc:sldChg chg="addSp delSp modSp add mod">
        <pc:chgData name="Joseph Bullough" userId="ed1bd921-87ec-4a99-ad01-c8112a4cebdb" providerId="ADAL" clId="{BCDF5252-C212-479A-A211-B110C4B0A08F}" dt="2025-02-21T16:34:32.860" v="146" actId="1076"/>
        <pc:sldMkLst>
          <pc:docMk/>
          <pc:sldMk cId="1081727607" sldId="273"/>
        </pc:sldMkLst>
      </pc:sldChg>
    </pc:docChg>
  </pc:docChgLst>
  <pc:docChgLst>
    <pc:chgData name="Joseph Bullough" userId="ed1bd921-87ec-4a99-ad01-c8112a4cebdb" providerId="ADAL" clId="{D97E2CE9-DB9D-46C7-8C6A-9511B0F6C09B}"/>
    <pc:docChg chg="custSel addSld delSld modSld sldOrd">
      <pc:chgData name="Joseph Bullough" userId="ed1bd921-87ec-4a99-ad01-c8112a4cebdb" providerId="ADAL" clId="{D97E2CE9-DB9D-46C7-8C6A-9511B0F6C09B}" dt="2025-02-22T20:37:07.161" v="20" actId="14826"/>
      <pc:docMkLst>
        <pc:docMk/>
      </pc:docMkLst>
      <pc:sldChg chg="add del ord setBg">
        <pc:chgData name="Joseph Bullough" userId="ed1bd921-87ec-4a99-ad01-c8112a4cebdb" providerId="ADAL" clId="{D97E2CE9-DB9D-46C7-8C6A-9511B0F6C09B}" dt="2025-02-22T20:23:20.290" v="15" actId="47"/>
        <pc:sldMkLst>
          <pc:docMk/>
          <pc:sldMk cId="162292939" sldId="260"/>
        </pc:sldMkLst>
      </pc:sldChg>
      <pc:sldChg chg="modSp add ord">
        <pc:chgData name="Joseph Bullough" userId="ed1bd921-87ec-4a99-ad01-c8112a4cebdb" providerId="ADAL" clId="{D97E2CE9-DB9D-46C7-8C6A-9511B0F6C09B}" dt="2025-02-22T20:22:46.985" v="14" actId="14826"/>
        <pc:sldMkLst>
          <pc:docMk/>
          <pc:sldMk cId="1566308965" sldId="265"/>
        </pc:sldMkLst>
        <pc:picChg chg="mod">
          <ac:chgData name="Joseph Bullough" userId="ed1bd921-87ec-4a99-ad01-c8112a4cebdb" providerId="ADAL" clId="{D97E2CE9-DB9D-46C7-8C6A-9511B0F6C09B}" dt="2025-02-22T20:22:46.985" v="14" actId="14826"/>
          <ac:picMkLst>
            <pc:docMk/>
            <pc:sldMk cId="1566308965" sldId="265"/>
            <ac:picMk id="4" creationId="{DBF63793-420F-46EB-5716-F262674D138B}"/>
          </ac:picMkLst>
        </pc:picChg>
      </pc:sldChg>
      <pc:sldChg chg="modSp add del ord">
        <pc:chgData name="Joseph Bullough" userId="ed1bd921-87ec-4a99-ad01-c8112a4cebdb" providerId="ADAL" clId="{D97E2CE9-DB9D-46C7-8C6A-9511B0F6C09B}" dt="2025-02-22T20:37:07.161" v="20" actId="14826"/>
        <pc:sldMkLst>
          <pc:docMk/>
          <pc:sldMk cId="1221760630" sldId="266"/>
        </pc:sldMkLst>
        <pc:picChg chg="mod">
          <ac:chgData name="Joseph Bullough" userId="ed1bd921-87ec-4a99-ad01-c8112a4cebdb" providerId="ADAL" clId="{D97E2CE9-DB9D-46C7-8C6A-9511B0F6C09B}" dt="2025-02-22T20:37:07.161" v="20" actId="14826"/>
          <ac:picMkLst>
            <pc:docMk/>
            <pc:sldMk cId="1221760630" sldId="266"/>
            <ac:picMk id="2" creationId="{8C557FE3-F9DA-0A47-5EB5-8FE092965BBF}"/>
          </ac:picMkLst>
        </pc:picChg>
      </pc:sldChg>
      <pc:sldChg chg="delSp add del mod">
        <pc:chgData name="Joseph Bullough" userId="ed1bd921-87ec-4a99-ad01-c8112a4cebdb" providerId="ADAL" clId="{D97E2CE9-DB9D-46C7-8C6A-9511B0F6C09B}" dt="2025-02-22T20:26:18.481" v="17" actId="478"/>
        <pc:sldMkLst>
          <pc:docMk/>
          <pc:sldMk cId="1110204505" sldId="267"/>
        </pc:sldMkLst>
      </pc:sldChg>
      <pc:sldChg chg="modSp add del ord">
        <pc:chgData name="Joseph Bullough" userId="ed1bd921-87ec-4a99-ad01-c8112a4cebdb" providerId="ADAL" clId="{D97E2CE9-DB9D-46C7-8C6A-9511B0F6C09B}" dt="2025-02-22T20:31:08.843" v="19" actId="14826"/>
        <pc:sldMkLst>
          <pc:docMk/>
          <pc:sldMk cId="2413967559" sldId="269"/>
        </pc:sldMkLst>
        <pc:picChg chg="mod">
          <ac:chgData name="Joseph Bullough" userId="ed1bd921-87ec-4a99-ad01-c8112a4cebdb" providerId="ADAL" clId="{D97E2CE9-DB9D-46C7-8C6A-9511B0F6C09B}" dt="2025-02-22T20:31:08.843" v="19" actId="14826"/>
          <ac:picMkLst>
            <pc:docMk/>
            <pc:sldMk cId="2413967559" sldId="269"/>
            <ac:picMk id="2" creationId="{61A6BB3C-1101-FDCD-D4AB-F2BBDDF35A05}"/>
          </ac:picMkLst>
        </pc:picChg>
      </pc:sldChg>
      <pc:sldChg chg="ord">
        <pc:chgData name="Joseph Bullough" userId="ed1bd921-87ec-4a99-ad01-c8112a4cebdb" providerId="ADAL" clId="{D97E2CE9-DB9D-46C7-8C6A-9511B0F6C09B}" dt="2025-02-22T20:20:17.609" v="13"/>
        <pc:sldMkLst>
          <pc:docMk/>
          <pc:sldMk cId="2224918604" sldId="270"/>
        </pc:sldMkLst>
      </pc:sldChg>
      <pc:sldChg chg="addSp delSp modSp mod">
        <pc:chgData name="Joseph Bullough" userId="ed1bd921-87ec-4a99-ad01-c8112a4cebdb" providerId="ADAL" clId="{D97E2CE9-DB9D-46C7-8C6A-9511B0F6C09B}" dt="2025-02-22T20:18:21.938" v="2" actId="478"/>
        <pc:sldMkLst>
          <pc:docMk/>
          <pc:sldMk cId="700968466" sldId="271"/>
        </pc:sldMkLst>
      </pc:sldChg>
      <pc:sldChg chg="add ord">
        <pc:chgData name="Joseph Bullough" userId="ed1bd921-87ec-4a99-ad01-c8112a4cebdb" providerId="ADAL" clId="{D97E2CE9-DB9D-46C7-8C6A-9511B0F6C09B}" dt="2025-02-22T20:19:11.206" v="10"/>
        <pc:sldMkLst>
          <pc:docMk/>
          <pc:sldMk cId="1420297122" sldId="272"/>
        </pc:sldMkLst>
      </pc:sldChg>
      <pc:sldChg chg="del">
        <pc:chgData name="Joseph Bullough" userId="ed1bd921-87ec-4a99-ad01-c8112a4cebdb" providerId="ADAL" clId="{D97E2CE9-DB9D-46C7-8C6A-9511B0F6C09B}" dt="2025-02-22T20:18:49.064" v="6" actId="47"/>
        <pc:sldMkLst>
          <pc:docMk/>
          <pc:sldMk cId="1917492444" sldId="272"/>
        </pc:sldMkLst>
      </pc:sldChg>
      <pc:sldChg chg="del">
        <pc:chgData name="Joseph Bullough" userId="ed1bd921-87ec-4a99-ad01-c8112a4cebdb" providerId="ADAL" clId="{D97E2CE9-DB9D-46C7-8C6A-9511B0F6C09B}" dt="2025-02-22T20:18:43.075" v="5" actId="47"/>
        <pc:sldMkLst>
          <pc:docMk/>
          <pc:sldMk cId="1081727607" sldId="273"/>
        </pc:sldMkLst>
      </pc:sldChg>
    </pc:docChg>
  </pc:docChgLst>
  <pc:docChgLst>
    <pc:chgData name="Joseph Bullough" userId="ed1bd921-87ec-4a99-ad01-c8112a4cebdb" providerId="ADAL" clId="{08C7B69D-CF20-4E68-873E-5E6C2370B403}"/>
    <pc:docChg chg="undo custSel modSld">
      <pc:chgData name="Joseph Bullough" userId="ed1bd921-87ec-4a99-ad01-c8112a4cebdb" providerId="ADAL" clId="{08C7B69D-CF20-4E68-873E-5E6C2370B403}" dt="2025-02-24T03:35:08.869" v="64" actId="1035"/>
      <pc:docMkLst>
        <pc:docMk/>
      </pc:docMkLst>
      <pc:sldChg chg="addSp modSp mod">
        <pc:chgData name="Joseph Bullough" userId="ed1bd921-87ec-4a99-ad01-c8112a4cebdb" providerId="ADAL" clId="{08C7B69D-CF20-4E68-873E-5E6C2370B403}" dt="2025-02-24T03:35:08.869" v="64" actId="1035"/>
        <pc:sldMkLst>
          <pc:docMk/>
          <pc:sldMk cId="1110204505" sldId="267"/>
        </pc:sldMkLst>
        <pc:spChg chg="mod">
          <ac:chgData name="Joseph Bullough" userId="ed1bd921-87ec-4a99-ad01-c8112a4cebdb" providerId="ADAL" clId="{08C7B69D-CF20-4E68-873E-5E6C2370B403}" dt="2025-02-24T03:33:43.170" v="19" actId="1076"/>
          <ac:spMkLst>
            <pc:docMk/>
            <pc:sldMk cId="1110204505" sldId="267"/>
            <ac:spMk id="4" creationId="{5B7855F6-42A9-408D-94D8-306879D8038A}"/>
          </ac:spMkLst>
        </pc:spChg>
        <pc:spChg chg="add mod">
          <ac:chgData name="Joseph Bullough" userId="ed1bd921-87ec-4a99-ad01-c8112a4cebdb" providerId="ADAL" clId="{08C7B69D-CF20-4E68-873E-5E6C2370B403}" dt="2025-02-24T03:35:01.349" v="61" actId="1036"/>
          <ac:spMkLst>
            <pc:docMk/>
            <pc:sldMk cId="1110204505" sldId="267"/>
            <ac:spMk id="8" creationId="{5399B128-7CF6-8CD3-27B4-E16326BA7E8B}"/>
          </ac:spMkLst>
        </pc:spChg>
        <pc:spChg chg="mod">
          <ac:chgData name="Joseph Bullough" userId="ed1bd921-87ec-4a99-ad01-c8112a4cebdb" providerId="ADAL" clId="{08C7B69D-CF20-4E68-873E-5E6C2370B403}" dt="2025-02-24T03:35:08.869" v="64" actId="1035"/>
          <ac:spMkLst>
            <pc:docMk/>
            <pc:sldMk cId="1110204505" sldId="267"/>
            <ac:spMk id="18" creationId="{397A6844-F64A-4CB4-82B5-7794F95DC2C0}"/>
          </ac:spMkLst>
        </pc:spChg>
        <pc:picChg chg="add mod">
          <ac:chgData name="Joseph Bullough" userId="ed1bd921-87ec-4a99-ad01-c8112a4cebdb" providerId="ADAL" clId="{08C7B69D-CF20-4E68-873E-5E6C2370B403}" dt="2025-02-24T03:34:59.632" v="60" actId="1036"/>
          <ac:picMkLst>
            <pc:docMk/>
            <pc:sldMk cId="1110204505" sldId="267"/>
            <ac:picMk id="19" creationId="{2447385F-3A79-D708-E243-1C1F8EE73000}"/>
          </ac:picMkLst>
        </pc:picChg>
      </pc:sldChg>
      <pc:sldChg chg="addSp modSp mod setBg">
        <pc:chgData name="Joseph Bullough" userId="ed1bd921-87ec-4a99-ad01-c8112a4cebdb" providerId="ADAL" clId="{08C7B69D-CF20-4E68-873E-5E6C2370B403}" dt="2025-02-24T03:30:34.913" v="6" actId="14826"/>
        <pc:sldMkLst>
          <pc:docMk/>
          <pc:sldMk cId="700968466" sldId="271"/>
        </pc:sldMkLst>
        <pc:spChg chg="add">
          <ac:chgData name="Joseph Bullough" userId="ed1bd921-87ec-4a99-ad01-c8112a4cebdb" providerId="ADAL" clId="{08C7B69D-CF20-4E68-873E-5E6C2370B403}" dt="2025-02-24T03:26:29.980" v="3" actId="26606"/>
          <ac:spMkLst>
            <pc:docMk/>
            <pc:sldMk cId="700968466" sldId="271"/>
            <ac:spMk id="5" creationId="{42A4FC2C-047E-45A5-965D-8E1E3BF09BC6}"/>
          </ac:spMkLst>
        </pc:spChg>
        <pc:picChg chg="add mod">
          <ac:chgData name="Joseph Bullough" userId="ed1bd921-87ec-4a99-ad01-c8112a4cebdb" providerId="ADAL" clId="{08C7B69D-CF20-4E68-873E-5E6C2370B403}" dt="2025-02-24T03:30:34.913" v="6" actId="14826"/>
          <ac:picMkLst>
            <pc:docMk/>
            <pc:sldMk cId="700968466" sldId="271"/>
            <ac:picMk id="3" creationId="{28660F79-1F60-E06B-5EE7-1F15347B4524}"/>
          </ac:picMkLst>
        </pc:picChg>
      </pc:sldChg>
    </pc:docChg>
  </pc:docChgLst>
  <pc:docChgLst>
    <pc:chgData name="Joseph Bullough" userId="ed1bd921-87ec-4a99-ad01-c8112a4cebdb" providerId="ADAL" clId="{264F95F9-2BFE-4EE9-9462-288FAAED9000}"/>
    <pc:docChg chg="custSel modSld sldOrd">
      <pc:chgData name="Joseph Bullough" userId="ed1bd921-87ec-4a99-ad01-c8112a4cebdb" providerId="ADAL" clId="{264F95F9-2BFE-4EE9-9462-288FAAED9000}" dt="2025-03-05T14:46:04.506" v="15" actId="1076"/>
      <pc:docMkLst>
        <pc:docMk/>
      </pc:docMkLst>
      <pc:sldChg chg="delSp modSp mod">
        <pc:chgData name="Joseph Bullough" userId="ed1bd921-87ec-4a99-ad01-c8112a4cebdb" providerId="ADAL" clId="{264F95F9-2BFE-4EE9-9462-288FAAED9000}" dt="2025-03-05T14:46:04.506" v="15" actId="1076"/>
        <pc:sldMkLst>
          <pc:docMk/>
          <pc:sldMk cId="1566308965" sldId="265"/>
        </pc:sldMkLst>
        <pc:picChg chg="mod">
          <ac:chgData name="Joseph Bullough" userId="ed1bd921-87ec-4a99-ad01-c8112a4cebdb" providerId="ADAL" clId="{264F95F9-2BFE-4EE9-9462-288FAAED9000}" dt="2025-03-05T14:46:04.506" v="15" actId="1076"/>
          <ac:picMkLst>
            <pc:docMk/>
            <pc:sldMk cId="1566308965" sldId="265"/>
            <ac:picMk id="4" creationId="{DBF63793-420F-46EB-5716-F262674D138B}"/>
          </ac:picMkLst>
        </pc:picChg>
        <pc:picChg chg="del">
          <ac:chgData name="Joseph Bullough" userId="ed1bd921-87ec-4a99-ad01-c8112a4cebdb" providerId="ADAL" clId="{264F95F9-2BFE-4EE9-9462-288FAAED9000}" dt="2025-03-05T14:44:30.369" v="8" actId="478"/>
          <ac:picMkLst>
            <pc:docMk/>
            <pc:sldMk cId="1566308965" sldId="265"/>
            <ac:picMk id="9" creationId="{F224EF36-7391-5192-3E00-4F8F01ADCBE1}"/>
          </ac:picMkLst>
        </pc:picChg>
        <pc:picChg chg="mod">
          <ac:chgData name="Joseph Bullough" userId="ed1bd921-87ec-4a99-ad01-c8112a4cebdb" providerId="ADAL" clId="{264F95F9-2BFE-4EE9-9462-288FAAED9000}" dt="2025-03-05T14:46:04.506" v="15" actId="1076"/>
          <ac:picMkLst>
            <pc:docMk/>
            <pc:sldMk cId="1566308965" sldId="265"/>
            <ac:picMk id="11" creationId="{7F9B8381-0601-FDBC-16A0-8A99E469EB41}"/>
          </ac:picMkLst>
        </pc:picChg>
        <pc:picChg chg="del">
          <ac:chgData name="Joseph Bullough" userId="ed1bd921-87ec-4a99-ad01-c8112a4cebdb" providerId="ADAL" clId="{264F95F9-2BFE-4EE9-9462-288FAAED9000}" dt="2025-03-05T14:44:10.195" v="5" actId="478"/>
          <ac:picMkLst>
            <pc:docMk/>
            <pc:sldMk cId="1566308965" sldId="265"/>
            <ac:picMk id="14" creationId="{BD91A2BB-61B6-3C42-E8EA-8DB6F0623380}"/>
          </ac:picMkLst>
        </pc:picChg>
      </pc:sldChg>
      <pc:sldChg chg="ord">
        <pc:chgData name="Joseph Bullough" userId="ed1bd921-87ec-4a99-ad01-c8112a4cebdb" providerId="ADAL" clId="{264F95F9-2BFE-4EE9-9462-288FAAED9000}" dt="2025-03-05T14:44:02.885" v="4"/>
        <pc:sldMkLst>
          <pc:docMk/>
          <pc:sldMk cId="2224918604" sldId="270"/>
        </pc:sldMkLst>
      </pc:sldChg>
      <pc:sldChg chg="modSp mod">
        <pc:chgData name="Joseph Bullough" userId="ed1bd921-87ec-4a99-ad01-c8112a4cebdb" providerId="ADAL" clId="{264F95F9-2BFE-4EE9-9462-288FAAED9000}" dt="2025-03-05T14:43:46.351" v="2" actId="14826"/>
        <pc:sldMkLst>
          <pc:docMk/>
          <pc:sldMk cId="700968466" sldId="271"/>
        </pc:sldMkLst>
        <pc:picChg chg="mod">
          <ac:chgData name="Joseph Bullough" userId="ed1bd921-87ec-4a99-ad01-c8112a4cebdb" providerId="ADAL" clId="{264F95F9-2BFE-4EE9-9462-288FAAED9000}" dt="2025-03-05T14:43:46.351" v="2" actId="14826"/>
          <ac:picMkLst>
            <pc:docMk/>
            <pc:sldMk cId="700968466" sldId="271"/>
            <ac:picMk id="3" creationId="{28660F79-1F60-E06B-5EE7-1F15347B452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59AB9-4C3F-BB42-8A55-7B9F6EE1ADB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A4920-2F36-9D44-ABA6-8ECE13607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57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A4920-2F36-9D44-ABA6-8ECE13607E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64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22136-690C-5D5A-32A9-ACF17659B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019DB-E2D8-5054-8C39-D7D2BEE075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28AD0-E8F1-0B64-A213-4AB54D159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50CA-4A8C-F643-96ED-AC0FE03C1B6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F5EC9-5D7A-2682-9460-985FE8EB6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ECED5-2B6D-39A0-EE9A-BE2FE9E6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6F1A-C1A3-F148-8F2C-B0C8CC7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35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D833B-F8A7-F7E1-C2A0-EB95FC4BF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B522A-12E3-B774-D200-3A0B41D5A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3B4D23-A8BC-1E84-DBD3-EEEA6CA1D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EAF6EC-0C9C-AB29-8AEF-23C4F29E02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D9AAC9-9D12-753A-F9D1-D09D2A3B41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5B8077-AC36-B258-815A-B5BE22429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50CA-4A8C-F643-96ED-AC0FE03C1B6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A0D976-66FD-76D7-AE05-9640BA52D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EBA5DF-A4F0-8ED4-6A84-B386B4AC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6F1A-C1A3-F148-8F2C-B0C8CC7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5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98F5F-242C-629F-8CCD-AB48D13E9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6E044F-9391-F125-4245-135FB8958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50CA-4A8C-F643-96ED-AC0FE03C1B6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06204D-5C46-BE54-8EBE-44F9BDD45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7771E-9AEE-0372-6EE8-FC1EAE2B8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6F1A-C1A3-F148-8F2C-B0C8CC7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25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F7797-0CAE-2FA8-97B6-3DC9F2D86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50CA-4A8C-F643-96ED-AC0FE03C1B6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6CEB72-062B-4C01-3C33-5FED9CF76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6DFC3-F4D1-0E03-E218-C9E4F93BE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6F1A-C1A3-F148-8F2C-B0C8CC7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21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82AC-BD81-039A-6DA4-53E9CE00F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CE9CF-27B2-4760-1212-CE00138E5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C20DC-23D0-1486-CB4A-B5222CB43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5DB73-8FA1-6070-1835-B10110738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50CA-4A8C-F643-96ED-AC0FE03C1B6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A8758-8FD4-BF43-7C2B-E56F86C60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0E011-3F95-7396-F71E-C00A9053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6F1A-C1A3-F148-8F2C-B0C8CC7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1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DA8D3-E48A-3747-621F-94D2AA4EA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8B017B-5BBA-4E67-0C9E-5030C923A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A9511-FD45-D65B-B163-4C5945A02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60AC4-E554-6C99-31F0-D3E23D02A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50CA-4A8C-F643-96ED-AC0FE03C1B6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A58A0-51B9-4B85-92AC-474D80DBD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E7DBBF-2AB4-B7B1-F22B-5C5AC2AAD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6F1A-C1A3-F148-8F2C-B0C8CC7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64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789A-6E7C-E1C3-1254-10C2C728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BE6C12-9EE9-9C7D-C1F9-51C9C712B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B0796-48BD-797A-32EB-0C54D9AF4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50CA-4A8C-F643-96ED-AC0FE03C1B6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BA352-543B-5495-F45C-0FDD05525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1EFC3-F1EE-68C7-2CD9-A3D360624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6F1A-C1A3-F148-8F2C-B0C8CC7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89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F985A4-2F11-77DD-4F6C-6A6CA3EF15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CE4954-657D-CE9A-60D2-D4805BCD9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EB3A7-7A40-70D6-3AD4-49490DD7F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50CA-4A8C-F643-96ED-AC0FE03C1B6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F7D54-8497-A340-3684-163DA9458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FEA57-B204-9330-0D35-EFAB6E1EE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6F1A-C1A3-F148-8F2C-B0C8CC7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42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6FE2-303B-C498-1125-0FE4FF276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F9286-A328-4B02-8BBC-E2EDD425A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88FA8-D0B9-C70C-F086-8B119B3FC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50CA-4A8C-F643-96ED-AC0FE03C1B6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499EB-4884-9B04-6413-1ED649226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0CD2A-4D0F-F4DD-0BD3-96472E247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6F1A-C1A3-F148-8F2C-B0C8CC7FA32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E5FC9-1FE2-417E-8520-8BD889600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99035"/>
            <a:ext cx="12192000" cy="565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93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B5E5-B524-5C76-81C0-EC95B0F8F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549A5-9BCF-6770-C1A0-0F5804569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78E9D-E082-4F88-35FE-4823CEA2F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50CA-4A8C-F643-96ED-AC0FE03C1B6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A752C-E07F-6E00-065E-60B06AB76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BB1A4-9C86-3F48-674D-FC42E76E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6F1A-C1A3-F148-8F2C-B0C8CC7FA32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EE3CC-D05C-4D00-B120-6B01EBCC9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13951"/>
            <a:ext cx="12201075" cy="564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20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1186D-066E-C052-89FE-DDFD791D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A5E4C-B768-82E5-E97B-290648F9F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68918-062F-8B0F-5D86-E300CA063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D512A-C168-8918-94C3-C3F254093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50CA-4A8C-F643-96ED-AC0FE03C1B6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9F226-7A3C-2925-18B6-F6A19AA01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E7A49-3245-774F-53FB-F1524CE7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6F1A-C1A3-F148-8F2C-B0C8CC7FA32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BAD57D-FA5A-49F3-B853-2923C66BA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4"/>
          <a:stretch/>
        </p:blipFill>
        <p:spPr>
          <a:xfrm>
            <a:off x="0" y="1213951"/>
            <a:ext cx="12201075" cy="564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4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D833B-F8A7-F7E1-C2A0-EB95FC4BF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B522A-12E3-B774-D200-3A0B41D5A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3B4D23-A8BC-1E84-DBD3-EEEA6CA1D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EAF6EC-0C9C-AB29-8AEF-23C4F29E02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D9AAC9-9D12-753A-F9D1-D09D2A3B41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5B8077-AC36-B258-815A-B5BE22429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50CA-4A8C-F643-96ED-AC0FE03C1B6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A0D976-66FD-76D7-AE05-9640BA52D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EBA5DF-A4F0-8ED4-6A84-B386B4AC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6F1A-C1A3-F148-8F2C-B0C8CC7FA32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1D6222-C6B3-43DE-B15D-810068236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13951"/>
            <a:ext cx="12201075" cy="564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13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98F5F-242C-629F-8CCD-AB48D13E9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6E044F-9391-F125-4245-135FB8958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50CA-4A8C-F643-96ED-AC0FE03C1B6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06204D-5C46-BE54-8EBE-44F9BDD45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7771E-9AEE-0372-6EE8-FC1EAE2B8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6F1A-C1A3-F148-8F2C-B0C8CC7FA32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FF161E-1158-4333-925C-34E0C644EE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13951"/>
            <a:ext cx="12201075" cy="564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3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6FE2-303B-C498-1125-0FE4FF276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F9286-A328-4B02-8BBC-E2EDD425A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88FA8-D0B9-C70C-F086-8B119B3FC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50CA-4A8C-F643-96ED-AC0FE03C1B6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499EB-4884-9B04-6413-1ED649226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0CD2A-4D0F-F4DD-0BD3-96472E247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6F1A-C1A3-F148-8F2C-B0C8CC7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2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B5E5-B524-5C76-81C0-EC95B0F8F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549A5-9BCF-6770-C1A0-0F5804569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78E9D-E082-4F88-35FE-4823CEA2F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50CA-4A8C-F643-96ED-AC0FE03C1B6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A752C-E07F-6E00-065E-60B06AB76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BB1A4-9C86-3F48-674D-FC42E76E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6F1A-C1A3-F148-8F2C-B0C8CC7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6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1186D-066E-C052-89FE-DDFD791D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A5E4C-B768-82E5-E97B-290648F9F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68918-062F-8B0F-5D86-E300CA063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D512A-C168-8918-94C3-C3F254093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50CA-4A8C-F643-96ED-AC0FE03C1B6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9F226-7A3C-2925-18B6-F6A19AA01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E7A49-3245-774F-53FB-F1524CE7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6F1A-C1A3-F148-8F2C-B0C8CC7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3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DC4949-5378-CD67-F27C-AF0B8A5BD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3D52B-8C8D-9B02-6EDB-69C5180C7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DC757-CEC0-CA60-7CCC-8771E4536F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350CA-4A8C-F643-96ED-AC0FE03C1B68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3C626-3C75-B49D-776A-221464510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4272-4A93-6906-37BC-2621E75B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C6F1A-C1A3-F148-8F2C-B0C8CC7FA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hyperlink" Target="https://bit.ly/OxEduDeanery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bit.ly/OxEduDeanery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DeaneryFeedbackForm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3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60F79-1F60-E06B-5EE7-1F15347B45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68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C82B144-C3BD-4D87-BFB0-AC9F2C8998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840901" y="-41822"/>
            <a:ext cx="2351098" cy="1317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B0BAF-4F8C-44D9-A6DB-61F635E8E6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59" y="95296"/>
            <a:ext cx="2059513" cy="989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FD6DBC-5B29-4391-8BA7-7EDC410DC57C}"/>
              </a:ext>
            </a:extLst>
          </p:cNvPr>
          <p:cNvSpPr txBox="1"/>
          <p:nvPr/>
        </p:nvSpPr>
        <p:spPr>
          <a:xfrm>
            <a:off x="436661" y="1423182"/>
            <a:ext cx="8715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147"/>
                </a:solidFill>
                <a:latin typeface="FoundrySterling-Book"/>
              </a:rPr>
              <a:t>Explore our site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8B5297F-2A1A-9474-E14C-B14E10C4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481"/>
          <a:stretch/>
        </p:blipFill>
        <p:spPr>
          <a:xfrm>
            <a:off x="527837" y="3133255"/>
            <a:ext cx="3703921" cy="34623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F3E5E2-DD68-5B48-A0FB-A15523D7A389}"/>
              </a:ext>
            </a:extLst>
          </p:cNvPr>
          <p:cNvSpPr txBox="1"/>
          <p:nvPr/>
        </p:nvSpPr>
        <p:spPr>
          <a:xfrm>
            <a:off x="469713" y="2490548"/>
            <a:ext cx="8715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147"/>
                </a:solidFill>
                <a:latin typeface="FoundrySterling-Book"/>
              </a:rPr>
              <a:t>Digests of research</a:t>
            </a:r>
          </a:p>
        </p:txBody>
      </p:sp>
      <p:pic>
        <p:nvPicPr>
          <p:cNvPr id="13" name="Picture 12" descr="A cover of a book&#10;&#10;Description automatically generated">
            <a:extLst>
              <a:ext uri="{FF2B5EF4-FFF2-40B4-BE49-F238E27FC236}">
                <a16:creationId xmlns:a16="http://schemas.microsoft.com/office/drawing/2014/main" id="{BDFFC961-C495-B7E0-51F3-446B46A78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194" y="3154520"/>
            <a:ext cx="3474783" cy="34747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2022EE-98B9-4C3A-C4B9-4740B5733393}"/>
              </a:ext>
            </a:extLst>
          </p:cNvPr>
          <p:cNvSpPr txBox="1"/>
          <p:nvPr/>
        </p:nvSpPr>
        <p:spPr>
          <a:xfrm>
            <a:off x="4354026" y="2518941"/>
            <a:ext cx="8715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147"/>
                </a:solidFill>
                <a:latin typeface="FoundrySterling-Book"/>
              </a:rPr>
              <a:t>Podcast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218774-2D2A-2D96-544F-29DDC2887062}"/>
              </a:ext>
            </a:extLst>
          </p:cNvPr>
          <p:cNvSpPr txBox="1"/>
          <p:nvPr/>
        </p:nvSpPr>
        <p:spPr>
          <a:xfrm>
            <a:off x="8284827" y="2506223"/>
            <a:ext cx="3018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147"/>
                </a:solidFill>
                <a:latin typeface="FoundrySterling-Book"/>
              </a:rPr>
              <a:t>Resource Packs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183D35-09EC-AFA4-90C7-7B0520288C0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259290" y="3086340"/>
            <a:ext cx="3800386" cy="46969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D3D5FAA-7F3E-040D-7373-FF08FD91C578}"/>
              </a:ext>
            </a:extLst>
          </p:cNvPr>
          <p:cNvSpPr txBox="1"/>
          <p:nvPr/>
        </p:nvSpPr>
        <p:spPr>
          <a:xfrm>
            <a:off x="8406883" y="1783854"/>
            <a:ext cx="8715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147"/>
                </a:solidFill>
                <a:latin typeface="FoundrySterling-Book"/>
              </a:rPr>
              <a:t>Visit: </a:t>
            </a:r>
            <a:r>
              <a:rPr lang="en-US" sz="2400" b="1" dirty="0">
                <a:solidFill>
                  <a:srgbClr val="002147"/>
                </a:solidFill>
                <a:latin typeface="FoundrySterling-Book"/>
                <a:hlinkClick r:id="rId7"/>
              </a:rPr>
              <a:t>bit.ly/</a:t>
            </a:r>
            <a:r>
              <a:rPr lang="en-US" sz="2400" b="1" dirty="0" err="1">
                <a:solidFill>
                  <a:srgbClr val="002147"/>
                </a:solidFill>
                <a:latin typeface="FoundrySterling-Book"/>
                <a:hlinkClick r:id="rId7"/>
              </a:rPr>
              <a:t>OxEduDeanery</a:t>
            </a:r>
            <a:endParaRPr lang="en-US" sz="2400" b="1" dirty="0">
              <a:solidFill>
                <a:srgbClr val="002147"/>
              </a:solidFill>
              <a:latin typeface="FoundrySterling-Boo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557FE3-F9DA-0A47-5EB5-8FE092965B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911697" y="141036"/>
            <a:ext cx="2340693" cy="232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60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in circles&#10;&#10;Description automatically generated">
            <a:extLst>
              <a:ext uri="{FF2B5EF4-FFF2-40B4-BE49-F238E27FC236}">
                <a16:creationId xmlns:a16="http://schemas.microsoft.com/office/drawing/2014/main" id="{4C560394-1A6A-B1F7-3742-D485FC851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14504" b="19277"/>
          <a:stretch/>
        </p:blipFill>
        <p:spPr>
          <a:xfrm>
            <a:off x="0" y="1276095"/>
            <a:ext cx="12191999" cy="5581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8E533-ECD2-4C8E-A7BA-BB517E5DBBAE}"/>
              </a:ext>
            </a:extLst>
          </p:cNvPr>
          <p:cNvSpPr txBox="1"/>
          <p:nvPr/>
        </p:nvSpPr>
        <p:spPr>
          <a:xfrm>
            <a:off x="933319" y="1379256"/>
            <a:ext cx="7842371" cy="747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3816">
              <a:spcAft>
                <a:spcPts val="600"/>
              </a:spcAft>
            </a:pPr>
            <a:r>
              <a:rPr lang="en-US" sz="4272" b="1" kern="1200" dirty="0">
                <a:solidFill>
                  <a:srgbClr val="002147"/>
                </a:solidFill>
                <a:latin typeface="FoundrySterling-Book"/>
                <a:ea typeface="+mn-ea"/>
                <a:cs typeface="+mn-cs"/>
              </a:rPr>
              <a:t>Deanery Online Learning</a:t>
            </a:r>
            <a:endParaRPr lang="en-US" sz="4800" b="1" dirty="0">
              <a:solidFill>
                <a:srgbClr val="002147"/>
              </a:solidFill>
              <a:latin typeface="FoundrySterling-Book"/>
            </a:endParaRPr>
          </a:p>
        </p:txBody>
      </p:sp>
      <p:pic>
        <p:nvPicPr>
          <p:cNvPr id="14" name="Picture 1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112BBC8-DED9-E5A6-B930-86A9018FF2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840901" y="-41822"/>
            <a:ext cx="2351098" cy="13179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88C8F0-9780-E300-ADC2-8E87CFAFA9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59" y="95296"/>
            <a:ext cx="2059513" cy="989011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D99D1B8-AFF9-8965-7311-ECA5206C5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319" y="2165713"/>
            <a:ext cx="10112829" cy="50142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A6BB3C-1101-FDCD-D4AB-F2BBDDF35A0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217201" y="362502"/>
            <a:ext cx="2244061" cy="223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67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 shot of a web page&#10;&#10;AI-generated content may be incorrect.">
            <a:extLst>
              <a:ext uri="{FF2B5EF4-FFF2-40B4-BE49-F238E27FC236}">
                <a16:creationId xmlns:a16="http://schemas.microsoft.com/office/drawing/2014/main" id="{AD46DF40-EE00-C12D-3D47-DB64FF1AC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929133"/>
            <a:ext cx="5757662" cy="2878832"/>
          </a:xfrm>
          <a:prstGeom prst="rect">
            <a:avLst/>
          </a:prstGeom>
        </p:spPr>
      </p:pic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C82B144-C3BD-4D87-BFB0-AC9F2C8998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840901" y="-41822"/>
            <a:ext cx="2351098" cy="1317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B0BAF-4F8C-44D9-A6DB-61F635E8E6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59" y="95296"/>
            <a:ext cx="2059513" cy="9890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5293A-01B1-4599-9A62-20CAF452AD2A}"/>
              </a:ext>
            </a:extLst>
          </p:cNvPr>
          <p:cNvSpPr txBox="1"/>
          <p:nvPr/>
        </p:nvSpPr>
        <p:spPr>
          <a:xfrm>
            <a:off x="2401898" y="174302"/>
            <a:ext cx="8715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147"/>
                </a:solidFill>
                <a:latin typeface="FoundrySterling-Book"/>
              </a:rPr>
              <a:t>Upcoming Events</a:t>
            </a:r>
            <a:endParaRPr lang="en-US" sz="4800" b="1" dirty="0">
              <a:solidFill>
                <a:srgbClr val="002147"/>
              </a:solidFill>
              <a:latin typeface="FoundrySterling-Book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F63793-420F-46EB-5716-F262674D13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1375955">
            <a:off x="159323" y="1136698"/>
            <a:ext cx="5587576" cy="2793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9B8381-0601-FDBC-16A0-8A99E469EB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178010">
            <a:off x="5636677" y="1047757"/>
            <a:ext cx="6297501" cy="3148750"/>
          </a:xfrm>
          <a:prstGeom prst="rect">
            <a:avLst/>
          </a:prstGeom>
        </p:spPr>
      </p:pic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842AA8B8-E6D0-2E01-233C-854ED9C69E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36490">
            <a:off x="252915" y="3910563"/>
            <a:ext cx="5831942" cy="291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08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C82B144-C3BD-4D87-BFB0-AC9F2C8998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840901" y="-41822"/>
            <a:ext cx="2351098" cy="1317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B0BAF-4F8C-44D9-A6DB-61F635E8E6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59" y="95296"/>
            <a:ext cx="2059513" cy="989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FD6DBC-5B29-4391-8BA7-7EDC410DC57C}"/>
              </a:ext>
            </a:extLst>
          </p:cNvPr>
          <p:cNvSpPr txBox="1"/>
          <p:nvPr/>
        </p:nvSpPr>
        <p:spPr>
          <a:xfrm>
            <a:off x="679032" y="1334843"/>
            <a:ext cx="8715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147"/>
                </a:solidFill>
                <a:latin typeface="FoundrySterling-Book"/>
              </a:rPr>
              <a:t>Join our mailing list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F3E5E2-DD68-5B48-A0FB-A15523D7A389}"/>
              </a:ext>
            </a:extLst>
          </p:cNvPr>
          <p:cNvSpPr txBox="1"/>
          <p:nvPr/>
        </p:nvSpPr>
        <p:spPr>
          <a:xfrm>
            <a:off x="690049" y="2346611"/>
            <a:ext cx="8715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147"/>
                </a:solidFill>
                <a:latin typeface="FoundrySterling-Book"/>
              </a:rPr>
              <a:t>Termly Newsletter</a:t>
            </a:r>
          </a:p>
        </p:txBody>
      </p:sp>
      <p:pic>
        <p:nvPicPr>
          <p:cNvPr id="5" name="Picture 4" descr="A screenshot of a newsletter&#10;&#10;Description automatically generated">
            <a:extLst>
              <a:ext uri="{FF2B5EF4-FFF2-40B4-BE49-F238E27FC236}">
                <a16:creationId xmlns:a16="http://schemas.microsoft.com/office/drawing/2014/main" id="{03BE5E64-9564-F013-1B6F-F4DFDFA70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506" y="3012067"/>
            <a:ext cx="4407126" cy="5169166"/>
          </a:xfrm>
          <a:prstGeom prst="rect">
            <a:avLst/>
          </a:prstGeom>
        </p:spPr>
      </p:pic>
      <p:pic>
        <p:nvPicPr>
          <p:cNvPr id="16" name="Picture 15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0C9FF0A1-5698-5DD2-5A84-DA88632294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05" r="10934"/>
          <a:stretch/>
        </p:blipFill>
        <p:spPr>
          <a:xfrm>
            <a:off x="4105061" y="3099933"/>
            <a:ext cx="4092048" cy="36831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A70C84-6584-96A2-3A71-91FEA8EA289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08931" y="3012067"/>
            <a:ext cx="3553162" cy="355316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9AB391D-48B5-47D7-8228-3704A5DF4B12}"/>
              </a:ext>
            </a:extLst>
          </p:cNvPr>
          <p:cNvSpPr txBox="1"/>
          <p:nvPr/>
        </p:nvSpPr>
        <p:spPr>
          <a:xfrm>
            <a:off x="4706376" y="2346611"/>
            <a:ext cx="3347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147"/>
                </a:solidFill>
                <a:latin typeface="FoundrySterling-Book"/>
              </a:rPr>
              <a:t>Event Notifications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688C4B-900B-ED26-9352-377F892A0202}"/>
              </a:ext>
            </a:extLst>
          </p:cNvPr>
          <p:cNvSpPr txBox="1"/>
          <p:nvPr/>
        </p:nvSpPr>
        <p:spPr>
          <a:xfrm>
            <a:off x="8162014" y="2324262"/>
            <a:ext cx="3908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147"/>
                </a:solidFill>
                <a:latin typeface="FoundrySterling-Book"/>
                <a:hlinkClick r:id="rId7"/>
              </a:rPr>
              <a:t>bit.ly/</a:t>
            </a:r>
            <a:r>
              <a:rPr lang="en-US" sz="2800" b="1" dirty="0" err="1">
                <a:solidFill>
                  <a:srgbClr val="002147"/>
                </a:solidFill>
                <a:latin typeface="FoundrySterling-Book"/>
                <a:hlinkClick r:id="rId7"/>
              </a:rPr>
              <a:t>OxEduDeanery</a:t>
            </a:r>
            <a:endParaRPr lang="en-US" sz="2800" b="1" dirty="0">
              <a:solidFill>
                <a:srgbClr val="002147"/>
              </a:solidFill>
              <a:latin typeface="FoundrySterling-Book"/>
            </a:endParaRPr>
          </a:p>
        </p:txBody>
      </p:sp>
    </p:spTree>
    <p:extLst>
      <p:ext uri="{BB962C8B-B14F-4D97-AF65-F5344CB8AC3E}">
        <p14:creationId xmlns:p14="http://schemas.microsoft.com/office/powerpoint/2010/main" val="1420297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29B0BAF-4F8C-44D9-A6DB-61F635E8E6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59" y="95296"/>
            <a:ext cx="2059513" cy="989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FD6DBC-5B29-4391-8BA7-7EDC410DC57C}"/>
              </a:ext>
            </a:extLst>
          </p:cNvPr>
          <p:cNvSpPr txBox="1"/>
          <p:nvPr/>
        </p:nvSpPr>
        <p:spPr>
          <a:xfrm>
            <a:off x="500457" y="1686839"/>
            <a:ext cx="11242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147"/>
                </a:solidFill>
                <a:latin typeface="FoundrySterling-Book"/>
              </a:rPr>
              <a:t>Event Feedback Form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BDE455-42C9-45BC-A52B-97E539A0221E}"/>
              </a:ext>
            </a:extLst>
          </p:cNvPr>
          <p:cNvSpPr txBox="1"/>
          <p:nvPr/>
        </p:nvSpPr>
        <p:spPr>
          <a:xfrm>
            <a:off x="4481971" y="3302191"/>
            <a:ext cx="11242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147"/>
                </a:solidFill>
                <a:latin typeface="FoundrySterling-Book"/>
              </a:rPr>
              <a:t>Scan here, or go to </a:t>
            </a:r>
          </a:p>
          <a:p>
            <a:r>
              <a:rPr lang="en-US" sz="4800" b="1" dirty="0">
                <a:solidFill>
                  <a:srgbClr val="002147"/>
                </a:solidFill>
                <a:latin typeface="FoundrySterling-Book"/>
                <a:hlinkClick r:id="rId3"/>
              </a:rPr>
              <a:t>bit.ly/DeaneryFeedbackForm</a:t>
            </a:r>
            <a:endParaRPr lang="en-US" sz="4800" b="1" dirty="0">
              <a:solidFill>
                <a:srgbClr val="002147"/>
              </a:solidFill>
              <a:latin typeface="FoundrySterling-Book"/>
            </a:endParaRPr>
          </a:p>
        </p:txBody>
      </p:sp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444CA3D7-9B79-42A3-8A59-02C9901EC6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0901" y="-41822"/>
            <a:ext cx="2351098" cy="13179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31B0B3-9861-4161-A015-7A4A253314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1963" y="2734181"/>
            <a:ext cx="3747104" cy="377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18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C82B144-C3BD-4D87-BFB0-AC9F2C8998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0901" y="-41822"/>
            <a:ext cx="2351098" cy="1317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B0BAF-4F8C-44D9-A6DB-61F635E8E6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9" y="95296"/>
            <a:ext cx="2059513" cy="989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17AB47-99FF-42DF-AE14-4010C650C8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1" y="4504354"/>
            <a:ext cx="661796" cy="5627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D7D4E0-F95C-4A05-8B7D-9C5F84F12516}"/>
              </a:ext>
            </a:extLst>
          </p:cNvPr>
          <p:cNvSpPr txBox="1"/>
          <p:nvPr/>
        </p:nvSpPr>
        <p:spPr>
          <a:xfrm>
            <a:off x="1526693" y="4515259"/>
            <a:ext cx="8811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147"/>
                </a:solidFill>
                <a:latin typeface="FoundrySterling-Book" panose="00000400000000000000" pitchFamily="2" charset="0"/>
              </a:rPr>
              <a:t>oxford-</a:t>
            </a:r>
            <a:r>
              <a:rPr lang="en-GB" sz="2800" b="1" dirty="0" err="1">
                <a:solidFill>
                  <a:srgbClr val="002147"/>
                </a:solidFill>
                <a:latin typeface="FoundrySterling-Book" panose="00000400000000000000" pitchFamily="2" charset="0"/>
              </a:rPr>
              <a:t>deptofed</a:t>
            </a:r>
            <a:endParaRPr lang="en-GB" sz="2800" b="1" dirty="0">
              <a:solidFill>
                <a:srgbClr val="002147"/>
              </a:solidFill>
              <a:latin typeface="FoundrySterling-Book" panose="00000400000000000000" pitchFamily="2" charset="0"/>
            </a:endParaRPr>
          </a:p>
        </p:txBody>
      </p:sp>
      <p:pic>
        <p:nvPicPr>
          <p:cNvPr id="13" name="Graphic 12" descr="Envelope with solid fill">
            <a:extLst>
              <a:ext uri="{FF2B5EF4-FFF2-40B4-BE49-F238E27FC236}">
                <a16:creationId xmlns:a16="http://schemas.microsoft.com/office/drawing/2014/main" id="{41F9DE60-4039-400E-9965-185A3A75D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5445" y="5114714"/>
            <a:ext cx="700472" cy="7004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608E79-723E-4A17-987A-B121FBB6256E}"/>
              </a:ext>
            </a:extLst>
          </p:cNvPr>
          <p:cNvSpPr txBox="1"/>
          <p:nvPr/>
        </p:nvSpPr>
        <p:spPr>
          <a:xfrm>
            <a:off x="1526693" y="5171028"/>
            <a:ext cx="8811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147"/>
                </a:solidFill>
                <a:latin typeface="FoundrySterling-Book" panose="00000400000000000000" pitchFamily="2" charset="0"/>
              </a:rPr>
              <a:t>deanery@education.ox.ac.uk</a:t>
            </a:r>
          </a:p>
        </p:txBody>
      </p:sp>
      <p:pic>
        <p:nvPicPr>
          <p:cNvPr id="16" name="Graphic 15" descr="Internet with solid fill">
            <a:extLst>
              <a:ext uri="{FF2B5EF4-FFF2-40B4-BE49-F238E27FC236}">
                <a16:creationId xmlns:a16="http://schemas.microsoft.com/office/drawing/2014/main" id="{39B27E8E-AFE2-448D-A178-87B5EC32DE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0325" y="5678514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5906EC2-D8C8-4308-A9FC-1B2A3151B37F}"/>
              </a:ext>
            </a:extLst>
          </p:cNvPr>
          <p:cNvSpPr txBox="1"/>
          <p:nvPr/>
        </p:nvSpPr>
        <p:spPr>
          <a:xfrm>
            <a:off x="1579200" y="5826923"/>
            <a:ext cx="8811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147"/>
                </a:solidFill>
                <a:latin typeface="FoundrySterling-Book" panose="00000400000000000000" pitchFamily="2" charset="0"/>
              </a:rPr>
              <a:t>bit.ly/</a:t>
            </a:r>
            <a:r>
              <a:rPr lang="en-GB" sz="2800" b="1" dirty="0" err="1">
                <a:solidFill>
                  <a:srgbClr val="002147"/>
                </a:solidFill>
                <a:latin typeface="FoundrySterling-Book" panose="00000400000000000000" pitchFamily="2" charset="0"/>
              </a:rPr>
              <a:t>OxEduDeanery</a:t>
            </a:r>
            <a:endParaRPr lang="en-GB" sz="2800" b="1" dirty="0">
              <a:solidFill>
                <a:srgbClr val="002147"/>
              </a:solidFill>
              <a:latin typeface="FoundrySterling-Book" panose="000004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5EF5A-9557-4F35-97C6-3293A30EB8C8}"/>
              </a:ext>
            </a:extLst>
          </p:cNvPr>
          <p:cNvSpPr txBox="1"/>
          <p:nvPr/>
        </p:nvSpPr>
        <p:spPr>
          <a:xfrm>
            <a:off x="1442218" y="3820370"/>
            <a:ext cx="8811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147"/>
                </a:solidFill>
                <a:latin typeface="FoundrySterling-Book" panose="00000400000000000000" pitchFamily="2" charset="0"/>
              </a:rPr>
              <a:t>@OxfordDeptofEd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A6844-F64A-4CB4-82B5-7794F95DC2C0}"/>
              </a:ext>
            </a:extLst>
          </p:cNvPr>
          <p:cNvSpPr txBox="1"/>
          <p:nvPr/>
        </p:nvSpPr>
        <p:spPr>
          <a:xfrm>
            <a:off x="580325" y="1431906"/>
            <a:ext cx="8715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147"/>
                </a:solidFill>
                <a:latin typeface="FoundrySterling-Book"/>
              </a:rPr>
              <a:t>Stay in touch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A6BAD4-473B-40DA-A147-49CC4F22C04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38" y="3858511"/>
            <a:ext cx="482389" cy="493042"/>
          </a:xfrm>
          <a:prstGeom prst="rect">
            <a:avLst/>
          </a:prstGeom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8DD611A-5289-B609-5AEA-E2FDBB1B44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790" y="3152673"/>
            <a:ext cx="518570" cy="5185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7855F6-42A9-408D-94D8-306879D8038A}"/>
              </a:ext>
            </a:extLst>
          </p:cNvPr>
          <p:cNvSpPr txBox="1"/>
          <p:nvPr/>
        </p:nvSpPr>
        <p:spPr>
          <a:xfrm>
            <a:off x="1442218" y="3123853"/>
            <a:ext cx="8811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147"/>
                </a:solidFill>
                <a:latin typeface="FoundrySterling-Book" panose="00000400000000000000" pitchFamily="2" charset="0"/>
              </a:rPr>
              <a:t>@oxforddeptofed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780247-C4E3-BEEC-A7EE-DF9349F961B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2005" y="3425619"/>
            <a:ext cx="2916725" cy="2916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99B128-7CF6-8CD3-27B4-E16326BA7E8B}"/>
              </a:ext>
            </a:extLst>
          </p:cNvPr>
          <p:cNvSpPr txBox="1"/>
          <p:nvPr/>
        </p:nvSpPr>
        <p:spPr>
          <a:xfrm>
            <a:off x="1494725" y="2436843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002147"/>
                </a:solidFill>
                <a:latin typeface="FoundrySterling-Book" panose="00000400000000000000" pitchFamily="2" charset="0"/>
              </a:rPr>
              <a:t>oxforddeptofed.bsky</a:t>
            </a:r>
            <a:endParaRPr lang="en-GB" sz="3200" b="1" dirty="0">
              <a:solidFill>
                <a:srgbClr val="002147"/>
              </a:solidFill>
              <a:latin typeface="FoundrySterling-Book" panose="00000400000000000000" pitchFamily="2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447385F-3A79-D708-E243-1C1F8EE730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2400" y="2521978"/>
            <a:ext cx="472263" cy="41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04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f017cbf-5c07-4917-b2e7-b34f43311999">
      <Terms xmlns="http://schemas.microsoft.com/office/infopath/2007/PartnerControls"/>
    </lcf76f155ced4ddcb4097134ff3c332f>
    <TaxCatchAll xmlns="5671f0f4-b9e2-4fd4-b4d6-1c5aef22232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AE549795B9F94DBE80AAC29DA874A4" ma:contentTypeVersion="15" ma:contentTypeDescription="Create a new document." ma:contentTypeScope="" ma:versionID="81cd6322ba8604514b96fed38c715fcb">
  <xsd:schema xmlns:xsd="http://www.w3.org/2001/XMLSchema" xmlns:xs="http://www.w3.org/2001/XMLSchema" xmlns:p="http://schemas.microsoft.com/office/2006/metadata/properties" xmlns:ns2="5f017cbf-5c07-4917-b2e7-b34f43311999" xmlns:ns3="5671f0f4-b9e2-4fd4-b4d6-1c5aef222324" targetNamespace="http://schemas.microsoft.com/office/2006/metadata/properties" ma:root="true" ma:fieldsID="4e51fd9b42fa8bc7e49670fd19ceee06" ns2:_="" ns3:_="">
    <xsd:import namespace="5f017cbf-5c07-4917-b2e7-b34f43311999"/>
    <xsd:import namespace="5671f0f4-b9e2-4fd4-b4d6-1c5aef2223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017cbf-5c07-4917-b2e7-b34f433119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eeb44a9-b924-44d0-8ed9-f8b504a4ba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1f0f4-b9e2-4fd4-b4d6-1c5aef22232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7c37d693-7342-4dda-ba9f-cd8cf2b0abbc}" ma:internalName="TaxCatchAll" ma:showField="CatchAllData" ma:web="5671f0f4-b9e2-4fd4-b4d6-1c5aef2223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2CA159-09E7-4C4F-897E-25880B46B4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7AE3F6-1B22-4460-A31A-63C773E381E8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5f017cbf-5c07-4917-b2e7-b34f43311999"/>
    <ds:schemaRef ds:uri="http://schemas.openxmlformats.org/package/2006/metadata/core-properties"/>
    <ds:schemaRef ds:uri="5671f0f4-b9e2-4fd4-b4d6-1c5aef222324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663B63C-776F-4F42-A968-698224F828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017cbf-5c07-4917-b2e7-b34f43311999"/>
    <ds:schemaRef ds:uri="5671f0f4-b9e2-4fd4-b4d6-1c5aef2223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74</Words>
  <Application>Microsoft Office PowerPoint</Application>
  <PresentationFormat>Widescreen</PresentationFormat>
  <Paragraphs>22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FoundrySterling-Book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Hamish Chalmers</dc:creator>
  <cp:lastModifiedBy>Joseph Bullough</cp:lastModifiedBy>
  <cp:revision>14</cp:revision>
  <dcterms:created xsi:type="dcterms:W3CDTF">2023-01-27T12:26:36Z</dcterms:created>
  <dcterms:modified xsi:type="dcterms:W3CDTF">2025-03-05T15:02:01Z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0x010100AEAE549795B9F94DBE80AAC29DA874A4</vt:lpwstr>
  </property>
  <property fmtid="{D5CDD505-2E9C-101B-9397-08002B2CF9AE}" pid="3" name="MediaServiceImageTags">
    <vt:lpwstr/>
  </property>
</Properties>
</file>