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6"/>
  </p:notesMasterIdLst>
  <p:sldIdLst>
    <p:sldId id="256" r:id="rId5"/>
    <p:sldId id="313" r:id="rId6"/>
    <p:sldId id="382" r:id="rId7"/>
    <p:sldId id="383" r:id="rId8"/>
    <p:sldId id="384" r:id="rId9"/>
    <p:sldId id="377" r:id="rId10"/>
    <p:sldId id="376" r:id="rId11"/>
    <p:sldId id="385" r:id="rId12"/>
    <p:sldId id="386" r:id="rId13"/>
    <p:sldId id="387" r:id="rId14"/>
    <p:sldId id="388" r:id="rId15"/>
    <p:sldId id="378" r:id="rId16"/>
    <p:sldId id="389" r:id="rId17"/>
    <p:sldId id="399" r:id="rId18"/>
    <p:sldId id="390" r:id="rId19"/>
    <p:sldId id="400" r:id="rId20"/>
    <p:sldId id="391" r:id="rId21"/>
    <p:sldId id="393" r:id="rId22"/>
    <p:sldId id="381" r:id="rId23"/>
    <p:sldId id="394" r:id="rId24"/>
    <p:sldId id="32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to UCL" id="{A37B3FEB-7B75-2641-B008-FC44CC889E5B}">
          <p14:sldIdLst>
            <p14:sldId id="256"/>
          </p14:sldIdLst>
        </p14:section>
        <p14:section name="TEMPLATES" id="{B37E5915-0A38-B247-8544-8EDCDE5E6907}">
          <p14:sldIdLst>
            <p14:sldId id="313"/>
            <p14:sldId id="382"/>
            <p14:sldId id="383"/>
            <p14:sldId id="384"/>
            <p14:sldId id="377"/>
            <p14:sldId id="376"/>
            <p14:sldId id="385"/>
            <p14:sldId id="386"/>
            <p14:sldId id="387"/>
            <p14:sldId id="388"/>
            <p14:sldId id="378"/>
            <p14:sldId id="389"/>
            <p14:sldId id="399"/>
            <p14:sldId id="390"/>
            <p14:sldId id="400"/>
            <p14:sldId id="391"/>
            <p14:sldId id="393"/>
            <p14:sldId id="381"/>
            <p14:sldId id="394"/>
            <p14:sldId id="329"/>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97A8"/>
    <a:srgbClr val="003D4C"/>
    <a:srgbClr val="651D32"/>
    <a:srgbClr val="F6BE00"/>
    <a:srgbClr val="AC145A"/>
    <a:srgbClr val="D50032"/>
    <a:srgbClr val="472C77"/>
    <a:srgbClr val="C6B0BC"/>
    <a:srgbClr val="EA7600"/>
    <a:srgbClr val="B5BD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053" autoAdjust="0"/>
    <p:restoredTop sz="93401" autoAdjust="0"/>
  </p:normalViewPr>
  <p:slideViewPr>
    <p:cSldViewPr snapToGrid="0" snapToObjects="1">
      <p:cViewPr varScale="1">
        <p:scale>
          <a:sx n="119" d="100"/>
          <a:sy n="119" d="100"/>
        </p:scale>
        <p:origin x="1400" y="192"/>
      </p:cViewPr>
      <p:guideLst>
        <p:guide orient="horz" pos="2160"/>
        <p:guide pos="3840"/>
      </p:guideLst>
    </p:cSldViewPr>
  </p:slideViewPr>
  <p:notesTextViewPr>
    <p:cViewPr>
      <p:scale>
        <a:sx n="3" d="2"/>
        <a:sy n="3" d="2"/>
      </p:scale>
      <p:origin x="0" y="0"/>
    </p:cViewPr>
  </p:notesTextViewPr>
  <p:sorterViewPr>
    <p:cViewPr varScale="1">
      <p:scale>
        <a:sx n="100" d="100"/>
        <a:sy n="100" d="100"/>
      </p:scale>
      <p:origin x="0" y="-559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A34685-B17B-9244-AB82-0866EB3C35B0}" type="datetimeFigureOut">
              <a:rPr lang="en-US" smtClean="0"/>
              <a:t>3/5/25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1"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685214"/>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4"/>
            <a:ext cx="2971800" cy="458787"/>
          </a:xfrm>
          <a:prstGeom prst="rect">
            <a:avLst/>
          </a:prstGeom>
        </p:spPr>
        <p:txBody>
          <a:bodyPr vert="horz" lIns="91440" tIns="45720" rIns="91440" bIns="45720" rtlCol="0" anchor="b"/>
          <a:lstStyle>
            <a:lvl1pPr algn="r">
              <a:defRPr sz="1200"/>
            </a:lvl1pPr>
          </a:lstStyle>
          <a:p>
            <a:fld id="{1A79520E-D8E7-B943-9AF4-A9DBC21B9E4B}" type="slidenum">
              <a:rPr lang="en-US" smtClean="0"/>
              <a:t>‹#›</a:t>
            </a:fld>
            <a:endParaRPr lang="en-US"/>
          </a:p>
        </p:txBody>
      </p:sp>
    </p:spTree>
    <p:extLst>
      <p:ext uri="{BB962C8B-B14F-4D97-AF65-F5344CB8AC3E}">
        <p14:creationId xmlns:p14="http://schemas.microsoft.com/office/powerpoint/2010/main" val="710789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1A79520E-D8E7-B943-9AF4-A9DBC21B9E4B}" type="slidenum">
              <a:rPr lang="en-US" smtClean="0"/>
              <a:t>1</a:t>
            </a:fld>
            <a:endParaRPr lang="en-US"/>
          </a:p>
        </p:txBody>
      </p:sp>
    </p:spTree>
    <p:extLst>
      <p:ext uri="{BB962C8B-B14F-4D97-AF65-F5344CB8AC3E}">
        <p14:creationId xmlns:p14="http://schemas.microsoft.com/office/powerpoint/2010/main" val="1953965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commons.wikimedia.org</a:t>
            </a:r>
            <a:r>
              <a:rPr lang="en-US" dirty="0"/>
              <a:t>/wiki/File:FMIB_39488_Zermatt_Glacier_(Agassiz).jpeg; 1892</a:t>
            </a:r>
          </a:p>
        </p:txBody>
      </p:sp>
      <p:sp>
        <p:nvSpPr>
          <p:cNvPr id="4" name="Slide Number Placeholder 3"/>
          <p:cNvSpPr>
            <a:spLocks noGrp="1"/>
          </p:cNvSpPr>
          <p:nvPr>
            <p:ph type="sldNum" sz="quarter" idx="5"/>
          </p:nvPr>
        </p:nvSpPr>
        <p:spPr/>
        <p:txBody>
          <a:bodyPr/>
          <a:lstStyle/>
          <a:p>
            <a:fld id="{1A79520E-D8E7-B943-9AF4-A9DBC21B9E4B}" type="slidenum">
              <a:rPr lang="en-US" smtClean="0"/>
              <a:t>6</a:t>
            </a:fld>
            <a:endParaRPr lang="en-US"/>
          </a:p>
        </p:txBody>
      </p:sp>
    </p:spTree>
    <p:extLst>
      <p:ext uri="{BB962C8B-B14F-4D97-AF65-F5344CB8AC3E}">
        <p14:creationId xmlns:p14="http://schemas.microsoft.com/office/powerpoint/2010/main" val="39904130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commons.wikimedia.org</a:t>
            </a:r>
            <a:r>
              <a:rPr lang="en-US" dirty="0"/>
              <a:t>/wiki/File:Glacier_in_Zermatt_2.jpg 2019. Swiss glaciers lost 52% of their volume between 1931 and 2016, and a further 12% by 2022: https://</a:t>
            </a:r>
            <a:r>
              <a:rPr lang="en-US" dirty="0" err="1"/>
              <a:t>tc.copernicus.org</a:t>
            </a:r>
            <a:r>
              <a:rPr lang="en-US" dirty="0"/>
              <a:t>/articles/16/3249/2022/tc-16-3249-2022.pdf</a:t>
            </a:r>
          </a:p>
        </p:txBody>
      </p:sp>
      <p:sp>
        <p:nvSpPr>
          <p:cNvPr id="4" name="Slide Number Placeholder 3"/>
          <p:cNvSpPr>
            <a:spLocks noGrp="1"/>
          </p:cNvSpPr>
          <p:nvPr>
            <p:ph type="sldNum" sz="quarter" idx="5"/>
          </p:nvPr>
        </p:nvSpPr>
        <p:spPr/>
        <p:txBody>
          <a:bodyPr/>
          <a:lstStyle/>
          <a:p>
            <a:fld id="{1A79520E-D8E7-B943-9AF4-A9DBC21B9E4B}" type="slidenum">
              <a:rPr lang="en-US" smtClean="0"/>
              <a:t>7</a:t>
            </a:fld>
            <a:endParaRPr lang="en-US"/>
          </a:p>
        </p:txBody>
      </p:sp>
    </p:spTree>
    <p:extLst>
      <p:ext uri="{BB962C8B-B14F-4D97-AF65-F5344CB8AC3E}">
        <p14:creationId xmlns:p14="http://schemas.microsoft.com/office/powerpoint/2010/main" val="3959451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commons.wikimedia.org</a:t>
            </a:r>
            <a:r>
              <a:rPr lang="en-US" dirty="0"/>
              <a:t>/wiki/</a:t>
            </a:r>
            <a:r>
              <a:rPr lang="en-US" dirty="0" err="1"/>
              <a:t>File:Gök_Common_Cuckoo</a:t>
            </a:r>
            <a:r>
              <a:rPr lang="en-US" dirty="0"/>
              <a:t>_(20163877259).jpg; https://</a:t>
            </a:r>
            <a:r>
              <a:rPr lang="en-US" dirty="0" err="1"/>
              <a:t>commons.wikimedia.org</a:t>
            </a:r>
            <a:r>
              <a:rPr lang="en-US" dirty="0"/>
              <a:t>/w/</a:t>
            </a:r>
            <a:r>
              <a:rPr lang="en-US" dirty="0" err="1"/>
              <a:t>index.php?search</a:t>
            </a:r>
            <a:r>
              <a:rPr lang="en-US" dirty="0"/>
              <a:t>=</a:t>
            </a:r>
            <a:r>
              <a:rPr lang="en-US" dirty="0" err="1"/>
              <a:t>swifts+apus&amp;title</a:t>
            </a:r>
            <a:r>
              <a:rPr lang="en-US" dirty="0"/>
              <a:t>=</a:t>
            </a:r>
            <a:r>
              <a:rPr lang="en-US" dirty="0" err="1"/>
              <a:t>Special:MediaSearch&amp;go</a:t>
            </a:r>
            <a:r>
              <a:rPr lang="en-US" dirty="0"/>
              <a:t>=</a:t>
            </a:r>
            <a:r>
              <a:rPr lang="en-US" dirty="0" err="1"/>
              <a:t>Go&amp;type</a:t>
            </a:r>
            <a:r>
              <a:rPr lang="en-US" dirty="0"/>
              <a:t>=image; https://</a:t>
            </a:r>
            <a:r>
              <a:rPr lang="en-US" dirty="0" err="1"/>
              <a:t>commons.wikimedia.org</a:t>
            </a:r>
            <a:r>
              <a:rPr lang="en-US" dirty="0"/>
              <a:t>/wiki/File:Zwergfledermaus_in_der_Dämmerung_Naturschutzgebiet_Frankfurter_Grüngürtel.jpg; https://</a:t>
            </a:r>
            <a:r>
              <a:rPr lang="en-US" dirty="0" err="1"/>
              <a:t>commons.wikimedia.org</a:t>
            </a:r>
            <a:r>
              <a:rPr lang="en-US" dirty="0"/>
              <a:t>/wiki/File:Young_Hedgehog_-_geograph.org.uk_-_2094188.jpg</a:t>
            </a:r>
          </a:p>
        </p:txBody>
      </p:sp>
      <p:sp>
        <p:nvSpPr>
          <p:cNvPr id="4" name="Slide Number Placeholder 3"/>
          <p:cNvSpPr>
            <a:spLocks noGrp="1"/>
          </p:cNvSpPr>
          <p:nvPr>
            <p:ph type="sldNum" sz="quarter" idx="5"/>
          </p:nvPr>
        </p:nvSpPr>
        <p:spPr/>
        <p:txBody>
          <a:bodyPr/>
          <a:lstStyle/>
          <a:p>
            <a:fld id="{1A79520E-D8E7-B943-9AF4-A9DBC21B9E4B}" type="slidenum">
              <a:rPr lang="en-US" smtClean="0"/>
              <a:t>12</a:t>
            </a:fld>
            <a:endParaRPr lang="en-US"/>
          </a:p>
        </p:txBody>
      </p:sp>
    </p:spTree>
    <p:extLst>
      <p:ext uri="{BB962C8B-B14F-4D97-AF65-F5344CB8AC3E}">
        <p14:creationId xmlns:p14="http://schemas.microsoft.com/office/powerpoint/2010/main" val="14467136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commons.wikimedia.org</a:t>
            </a:r>
            <a:r>
              <a:rPr lang="en-US" dirty="0"/>
              <a:t>/wiki/</a:t>
            </a:r>
            <a:r>
              <a:rPr lang="en-US" dirty="0" err="1"/>
              <a:t>File:Mammut_skeleton_Museum_of_the_Earth.jpg</a:t>
            </a:r>
            <a:r>
              <a:rPr lang="en-US" dirty="0"/>
              <a:t>; </a:t>
            </a:r>
          </a:p>
          <a:p>
            <a:r>
              <a:rPr lang="en-US" dirty="0"/>
              <a:t>https://</a:t>
            </a:r>
            <a:r>
              <a:rPr lang="en-US" dirty="0" err="1"/>
              <a:t>commons.wikimedia.org</a:t>
            </a:r>
            <a:r>
              <a:rPr lang="en-US" dirty="0"/>
              <a:t>/wiki/</a:t>
            </a:r>
            <a:r>
              <a:rPr lang="en-US" dirty="0" err="1"/>
              <a:t>File:Knight_Mastodon.jpg</a:t>
            </a:r>
            <a:endParaRPr lang="en-US" dirty="0"/>
          </a:p>
        </p:txBody>
      </p:sp>
      <p:sp>
        <p:nvSpPr>
          <p:cNvPr id="4" name="Slide Number Placeholder 3"/>
          <p:cNvSpPr>
            <a:spLocks noGrp="1"/>
          </p:cNvSpPr>
          <p:nvPr>
            <p:ph type="sldNum" sz="quarter" idx="5"/>
          </p:nvPr>
        </p:nvSpPr>
        <p:spPr/>
        <p:txBody>
          <a:bodyPr/>
          <a:lstStyle/>
          <a:p>
            <a:fld id="{1A79520E-D8E7-B943-9AF4-A9DBC21B9E4B}" type="slidenum">
              <a:rPr lang="en-US" smtClean="0"/>
              <a:t>18</a:t>
            </a:fld>
            <a:endParaRPr lang="en-US"/>
          </a:p>
        </p:txBody>
      </p:sp>
    </p:spTree>
    <p:extLst>
      <p:ext uri="{BB962C8B-B14F-4D97-AF65-F5344CB8AC3E}">
        <p14:creationId xmlns:p14="http://schemas.microsoft.com/office/powerpoint/2010/main" val="39404611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79520E-D8E7-B943-9AF4-A9DBC21B9E4B}" type="slidenum">
              <a:rPr lang="en-US" smtClean="0"/>
              <a:t>19</a:t>
            </a:fld>
            <a:endParaRPr lang="en-US"/>
          </a:p>
        </p:txBody>
      </p:sp>
    </p:spTree>
    <p:extLst>
      <p:ext uri="{BB962C8B-B14F-4D97-AF65-F5344CB8AC3E}">
        <p14:creationId xmlns:p14="http://schemas.microsoft.com/office/powerpoint/2010/main" val="32840249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7EA9CA8-AF1D-364D-8B3E-7A1E9A0F85E0}" type="datetimeFigureOut">
              <a:rPr lang="en-US" smtClean="0"/>
              <a:t>3/5/25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10AAE4-27ED-404C-B07A-1C0EE670FB17}" type="slidenum">
              <a:rPr lang="en-US" smtClean="0"/>
              <a:t>‹#›</a:t>
            </a:fld>
            <a:endParaRPr lang="en-US"/>
          </a:p>
        </p:txBody>
      </p:sp>
    </p:spTree>
    <p:extLst>
      <p:ext uri="{BB962C8B-B14F-4D97-AF65-F5344CB8AC3E}">
        <p14:creationId xmlns:p14="http://schemas.microsoft.com/office/powerpoint/2010/main" val="1010365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EA9CA8-AF1D-364D-8B3E-7A1E9A0F85E0}" type="datetimeFigureOut">
              <a:rPr lang="en-US" smtClean="0"/>
              <a:t>3/5/25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E10AAE4-27ED-404C-B07A-1C0EE670FB17}" type="slidenum">
              <a:rPr lang="en-US" smtClean="0"/>
              <a:t>‹#›</a:t>
            </a:fld>
            <a:endParaRPr lang="en-US"/>
          </a:p>
        </p:txBody>
      </p:sp>
    </p:spTree>
    <p:extLst>
      <p:ext uri="{BB962C8B-B14F-4D97-AF65-F5344CB8AC3E}">
        <p14:creationId xmlns:p14="http://schemas.microsoft.com/office/powerpoint/2010/main" val="1053698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1CBADFE9-FC12-4307-95F4-06BB4F23D344}"/>
              </a:ext>
            </a:extLst>
          </p:cNvPr>
          <p:cNvSpPr>
            <a:spLocks noGrp="1"/>
          </p:cNvSpPr>
          <p:nvPr>
            <p:ph type="title"/>
          </p:nvPr>
        </p:nvSpPr>
        <p:spPr>
          <a:xfrm>
            <a:off x="379562" y="845389"/>
            <a:ext cx="10619117" cy="1380226"/>
          </a:xfrm>
          <a:prstGeom prst="rect">
            <a:avLst/>
          </a:prstGeom>
        </p:spPr>
        <p:txBody>
          <a:bodyPr vert="horz" lIns="91440" tIns="45720" rIns="91440" bIns="45720" rtlCol="0" anchor="t">
            <a:normAutofit/>
          </a:bodyPr>
          <a:lstStyle/>
          <a:p>
            <a:r>
              <a:rPr lang="en-US" dirty="0"/>
              <a:t>Click to edit Master title style</a:t>
            </a:r>
          </a:p>
        </p:txBody>
      </p:sp>
      <p:sp>
        <p:nvSpPr>
          <p:cNvPr id="11" name="Date Placeholder 3">
            <a:extLst>
              <a:ext uri="{FF2B5EF4-FFF2-40B4-BE49-F238E27FC236}">
                <a16:creationId xmlns:a16="http://schemas.microsoft.com/office/drawing/2014/main" id="{239E1E04-201C-4AFB-A473-BF82F909B6D0}"/>
              </a:ext>
            </a:extLst>
          </p:cNvPr>
          <p:cNvSpPr>
            <a:spLocks noGrp="1"/>
          </p:cNvSpPr>
          <p:nvPr>
            <p:ph type="dt" sz="half" idx="2"/>
          </p:nvPr>
        </p:nvSpPr>
        <p:spPr>
          <a:xfrm>
            <a:off x="379562" y="6426679"/>
            <a:ext cx="3201838" cy="294796"/>
          </a:xfrm>
          <a:prstGeom prst="rect">
            <a:avLst/>
          </a:prstGeom>
        </p:spPr>
        <p:txBody>
          <a:bodyPr vert="horz" lIns="91440" tIns="45720" rIns="91440" bIns="45720" rtlCol="0" anchor="ctr"/>
          <a:lstStyle>
            <a:lvl1pPr algn="l">
              <a:defRPr sz="1200">
                <a:solidFill>
                  <a:schemeClr val="tx1">
                    <a:tint val="75000"/>
                  </a:schemeClr>
                </a:solidFill>
              </a:defRPr>
            </a:lvl1pPr>
          </a:lstStyle>
          <a:p>
            <a:fld id="{67EA9CA8-AF1D-364D-8B3E-7A1E9A0F85E0}" type="datetimeFigureOut">
              <a:rPr lang="en-US" smtClean="0"/>
              <a:t>3/5/25</a:t>
            </a:fld>
            <a:endParaRPr lang="en-US" dirty="0"/>
          </a:p>
        </p:txBody>
      </p:sp>
      <p:sp>
        <p:nvSpPr>
          <p:cNvPr id="12" name="Footer Placeholder 4">
            <a:extLst>
              <a:ext uri="{FF2B5EF4-FFF2-40B4-BE49-F238E27FC236}">
                <a16:creationId xmlns:a16="http://schemas.microsoft.com/office/drawing/2014/main" id="{109357CF-E94B-4B42-A082-A9BB44C7AFF7}"/>
              </a:ext>
            </a:extLst>
          </p:cNvPr>
          <p:cNvSpPr>
            <a:spLocks noGrp="1"/>
          </p:cNvSpPr>
          <p:nvPr>
            <p:ph type="ftr" sz="quarter" idx="3"/>
          </p:nvPr>
        </p:nvSpPr>
        <p:spPr>
          <a:xfrm>
            <a:off x="4038600" y="6426679"/>
            <a:ext cx="4114800" cy="29479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3" name="Slide Number Placeholder 5">
            <a:extLst>
              <a:ext uri="{FF2B5EF4-FFF2-40B4-BE49-F238E27FC236}">
                <a16:creationId xmlns:a16="http://schemas.microsoft.com/office/drawing/2014/main" id="{13C59C9B-ABAD-49B2-867B-9F0FED833409}"/>
              </a:ext>
            </a:extLst>
          </p:cNvPr>
          <p:cNvSpPr>
            <a:spLocks noGrp="1"/>
          </p:cNvSpPr>
          <p:nvPr>
            <p:ph type="sldNum" sz="quarter" idx="4"/>
          </p:nvPr>
        </p:nvSpPr>
        <p:spPr>
          <a:xfrm>
            <a:off x="9223073" y="6426679"/>
            <a:ext cx="2743200" cy="294796"/>
          </a:xfrm>
          <a:prstGeom prst="rect">
            <a:avLst/>
          </a:prstGeom>
        </p:spPr>
        <p:txBody>
          <a:bodyPr vert="horz" lIns="91440" tIns="45720" rIns="91440" bIns="45720" rtlCol="0" anchor="ctr"/>
          <a:lstStyle>
            <a:lvl1pPr algn="r">
              <a:defRPr sz="1200">
                <a:solidFill>
                  <a:schemeClr val="tx1">
                    <a:tint val="75000"/>
                  </a:schemeClr>
                </a:solidFill>
              </a:defRPr>
            </a:lvl1pPr>
          </a:lstStyle>
          <a:p>
            <a:fld id="{EE10AAE4-27ED-404C-B07A-1C0EE670FB17}" type="slidenum">
              <a:rPr lang="en-US" smtClean="0"/>
              <a:t>‹#›</a:t>
            </a:fld>
            <a:endParaRPr lang="en-US"/>
          </a:p>
        </p:txBody>
      </p:sp>
      <p:sp>
        <p:nvSpPr>
          <p:cNvPr id="19" name="Content Placeholder 17">
            <a:extLst>
              <a:ext uri="{FF2B5EF4-FFF2-40B4-BE49-F238E27FC236}">
                <a16:creationId xmlns:a16="http://schemas.microsoft.com/office/drawing/2014/main" id="{CC2AA100-D40F-4F6F-ADBB-71F3F3FFA65F}"/>
              </a:ext>
            </a:extLst>
          </p:cNvPr>
          <p:cNvSpPr>
            <a:spLocks noGrp="1"/>
          </p:cNvSpPr>
          <p:nvPr>
            <p:ph sz="quarter" idx="11"/>
          </p:nvPr>
        </p:nvSpPr>
        <p:spPr>
          <a:xfrm>
            <a:off x="379562" y="2225615"/>
            <a:ext cx="10619117" cy="42010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052064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urp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E6DA8E2-0715-48FF-B095-51914055FA9A}"/>
              </a:ext>
            </a:extLst>
          </p:cNvPr>
          <p:cNvSpPr/>
          <p:nvPr userDrawn="1"/>
        </p:nvSpPr>
        <p:spPr>
          <a:xfrm>
            <a:off x="0" y="447675"/>
            <a:ext cx="12191238" cy="6410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Placeholder 1">
            <a:extLst>
              <a:ext uri="{FF2B5EF4-FFF2-40B4-BE49-F238E27FC236}">
                <a16:creationId xmlns:a16="http://schemas.microsoft.com/office/drawing/2014/main" id="{1CBADFE9-FC12-4307-95F4-06BB4F23D344}"/>
              </a:ext>
            </a:extLst>
          </p:cNvPr>
          <p:cNvSpPr>
            <a:spLocks noGrp="1"/>
          </p:cNvSpPr>
          <p:nvPr>
            <p:ph type="title"/>
          </p:nvPr>
        </p:nvSpPr>
        <p:spPr>
          <a:xfrm>
            <a:off x="379562" y="845389"/>
            <a:ext cx="10619117" cy="1380226"/>
          </a:xfrm>
          <a:prstGeom prst="rect">
            <a:avLst/>
          </a:prstGeom>
        </p:spPr>
        <p:txBody>
          <a:bodyPr vert="horz" lIns="91440" tIns="45720" rIns="91440" bIns="45720" rtlCol="0" anchor="t">
            <a:normAutofit/>
          </a:bodyPr>
          <a:lstStyle>
            <a:lvl1pPr>
              <a:defRPr>
                <a:solidFill>
                  <a:schemeClr val="bg1"/>
                </a:solidFill>
              </a:defRPr>
            </a:lvl1pPr>
          </a:lstStyle>
          <a:p>
            <a:r>
              <a:rPr lang="en-US" dirty="0"/>
              <a:t>Click to edit Master title style</a:t>
            </a:r>
          </a:p>
        </p:txBody>
      </p:sp>
      <p:sp>
        <p:nvSpPr>
          <p:cNvPr id="11" name="Date Placeholder 3">
            <a:extLst>
              <a:ext uri="{FF2B5EF4-FFF2-40B4-BE49-F238E27FC236}">
                <a16:creationId xmlns:a16="http://schemas.microsoft.com/office/drawing/2014/main" id="{239E1E04-201C-4AFB-A473-BF82F909B6D0}"/>
              </a:ext>
            </a:extLst>
          </p:cNvPr>
          <p:cNvSpPr>
            <a:spLocks noGrp="1"/>
          </p:cNvSpPr>
          <p:nvPr>
            <p:ph type="dt" sz="half" idx="2"/>
          </p:nvPr>
        </p:nvSpPr>
        <p:spPr>
          <a:xfrm>
            <a:off x="379562" y="6426679"/>
            <a:ext cx="3201838" cy="294796"/>
          </a:xfrm>
          <a:prstGeom prst="rect">
            <a:avLst/>
          </a:prstGeom>
        </p:spPr>
        <p:txBody>
          <a:bodyPr vert="horz" lIns="91440" tIns="45720" rIns="91440" bIns="45720" rtlCol="0" anchor="ctr"/>
          <a:lstStyle>
            <a:lvl1pPr algn="l">
              <a:defRPr sz="1200">
                <a:solidFill>
                  <a:schemeClr val="bg1"/>
                </a:solidFill>
              </a:defRPr>
            </a:lvl1pPr>
          </a:lstStyle>
          <a:p>
            <a:fld id="{67EA9CA8-AF1D-364D-8B3E-7A1E9A0F85E0}" type="datetimeFigureOut">
              <a:rPr lang="en-US" smtClean="0"/>
              <a:pPr/>
              <a:t>3/5/25</a:t>
            </a:fld>
            <a:endParaRPr lang="en-US" dirty="0"/>
          </a:p>
        </p:txBody>
      </p:sp>
      <p:sp>
        <p:nvSpPr>
          <p:cNvPr id="12" name="Footer Placeholder 4">
            <a:extLst>
              <a:ext uri="{FF2B5EF4-FFF2-40B4-BE49-F238E27FC236}">
                <a16:creationId xmlns:a16="http://schemas.microsoft.com/office/drawing/2014/main" id="{109357CF-E94B-4B42-A082-A9BB44C7AFF7}"/>
              </a:ext>
            </a:extLst>
          </p:cNvPr>
          <p:cNvSpPr>
            <a:spLocks noGrp="1"/>
          </p:cNvSpPr>
          <p:nvPr>
            <p:ph type="ftr" sz="quarter" idx="3"/>
          </p:nvPr>
        </p:nvSpPr>
        <p:spPr>
          <a:xfrm>
            <a:off x="4038600" y="6426679"/>
            <a:ext cx="4114800" cy="294796"/>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13" name="Slide Number Placeholder 5">
            <a:extLst>
              <a:ext uri="{FF2B5EF4-FFF2-40B4-BE49-F238E27FC236}">
                <a16:creationId xmlns:a16="http://schemas.microsoft.com/office/drawing/2014/main" id="{13C59C9B-ABAD-49B2-867B-9F0FED833409}"/>
              </a:ext>
            </a:extLst>
          </p:cNvPr>
          <p:cNvSpPr>
            <a:spLocks noGrp="1"/>
          </p:cNvSpPr>
          <p:nvPr>
            <p:ph type="sldNum" sz="quarter" idx="4"/>
          </p:nvPr>
        </p:nvSpPr>
        <p:spPr>
          <a:xfrm>
            <a:off x="9223073" y="6426679"/>
            <a:ext cx="2743200" cy="294796"/>
          </a:xfrm>
          <a:prstGeom prst="rect">
            <a:avLst/>
          </a:prstGeom>
        </p:spPr>
        <p:txBody>
          <a:bodyPr vert="horz" lIns="91440" tIns="45720" rIns="91440" bIns="45720" rtlCol="0" anchor="ctr"/>
          <a:lstStyle>
            <a:lvl1pPr algn="r">
              <a:defRPr sz="1200">
                <a:solidFill>
                  <a:schemeClr val="bg1"/>
                </a:solidFill>
              </a:defRPr>
            </a:lvl1pPr>
          </a:lstStyle>
          <a:p>
            <a:fld id="{EE10AAE4-27ED-404C-B07A-1C0EE670FB17}" type="slidenum">
              <a:rPr lang="en-US" smtClean="0"/>
              <a:pPr/>
              <a:t>‹#›</a:t>
            </a:fld>
            <a:endParaRPr lang="en-US"/>
          </a:p>
        </p:txBody>
      </p:sp>
      <p:sp>
        <p:nvSpPr>
          <p:cNvPr id="8" name="Content Placeholder 17">
            <a:extLst>
              <a:ext uri="{FF2B5EF4-FFF2-40B4-BE49-F238E27FC236}">
                <a16:creationId xmlns:a16="http://schemas.microsoft.com/office/drawing/2014/main" id="{A1AC8D6E-ABC8-4C12-88E8-D23FAFA3B71F}"/>
              </a:ext>
            </a:extLst>
          </p:cNvPr>
          <p:cNvSpPr>
            <a:spLocks noGrp="1"/>
          </p:cNvSpPr>
          <p:nvPr>
            <p:ph sz="quarter" idx="11"/>
          </p:nvPr>
        </p:nvSpPr>
        <p:spPr>
          <a:xfrm>
            <a:off x="379562" y="2225615"/>
            <a:ext cx="10619117" cy="420106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842912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urp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E6DA8E2-0715-48FF-B095-51914055FA9A}"/>
              </a:ext>
            </a:extLst>
          </p:cNvPr>
          <p:cNvSpPr/>
          <p:nvPr userDrawn="1"/>
        </p:nvSpPr>
        <p:spPr>
          <a:xfrm>
            <a:off x="0" y="447675"/>
            <a:ext cx="12191238" cy="64103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Placeholder 1">
            <a:extLst>
              <a:ext uri="{FF2B5EF4-FFF2-40B4-BE49-F238E27FC236}">
                <a16:creationId xmlns:a16="http://schemas.microsoft.com/office/drawing/2014/main" id="{1CBADFE9-FC12-4307-95F4-06BB4F23D344}"/>
              </a:ext>
            </a:extLst>
          </p:cNvPr>
          <p:cNvSpPr>
            <a:spLocks noGrp="1"/>
          </p:cNvSpPr>
          <p:nvPr>
            <p:ph type="title"/>
          </p:nvPr>
        </p:nvSpPr>
        <p:spPr>
          <a:xfrm>
            <a:off x="379562" y="845389"/>
            <a:ext cx="10619117" cy="1380226"/>
          </a:xfrm>
          <a:prstGeom prst="rect">
            <a:avLst/>
          </a:prstGeom>
        </p:spPr>
        <p:txBody>
          <a:bodyPr vert="horz" lIns="91440" tIns="45720" rIns="91440" bIns="45720" rtlCol="0" anchor="t">
            <a:normAutofit/>
          </a:bodyPr>
          <a:lstStyle>
            <a:lvl1pPr>
              <a:defRPr>
                <a:solidFill>
                  <a:schemeClr val="tx1"/>
                </a:solidFill>
              </a:defRPr>
            </a:lvl1pPr>
          </a:lstStyle>
          <a:p>
            <a:r>
              <a:rPr lang="en-US" dirty="0"/>
              <a:t>Click to edit Master title style</a:t>
            </a:r>
          </a:p>
        </p:txBody>
      </p:sp>
      <p:sp>
        <p:nvSpPr>
          <p:cNvPr id="11" name="Date Placeholder 3">
            <a:extLst>
              <a:ext uri="{FF2B5EF4-FFF2-40B4-BE49-F238E27FC236}">
                <a16:creationId xmlns:a16="http://schemas.microsoft.com/office/drawing/2014/main" id="{239E1E04-201C-4AFB-A473-BF82F909B6D0}"/>
              </a:ext>
            </a:extLst>
          </p:cNvPr>
          <p:cNvSpPr>
            <a:spLocks noGrp="1"/>
          </p:cNvSpPr>
          <p:nvPr>
            <p:ph type="dt" sz="half" idx="2"/>
          </p:nvPr>
        </p:nvSpPr>
        <p:spPr>
          <a:xfrm>
            <a:off x="379562" y="6426679"/>
            <a:ext cx="3201838" cy="294796"/>
          </a:xfrm>
          <a:prstGeom prst="rect">
            <a:avLst/>
          </a:prstGeom>
        </p:spPr>
        <p:txBody>
          <a:bodyPr vert="horz" lIns="91440" tIns="45720" rIns="91440" bIns="45720" rtlCol="0" anchor="ctr"/>
          <a:lstStyle>
            <a:lvl1pPr algn="l">
              <a:defRPr sz="1200">
                <a:solidFill>
                  <a:schemeClr val="tx1"/>
                </a:solidFill>
              </a:defRPr>
            </a:lvl1pPr>
          </a:lstStyle>
          <a:p>
            <a:fld id="{67EA9CA8-AF1D-364D-8B3E-7A1E9A0F85E0}" type="datetimeFigureOut">
              <a:rPr lang="en-US" smtClean="0"/>
              <a:pPr/>
              <a:t>3/5/25</a:t>
            </a:fld>
            <a:endParaRPr lang="en-US" dirty="0"/>
          </a:p>
        </p:txBody>
      </p:sp>
      <p:sp>
        <p:nvSpPr>
          <p:cNvPr id="12" name="Footer Placeholder 4">
            <a:extLst>
              <a:ext uri="{FF2B5EF4-FFF2-40B4-BE49-F238E27FC236}">
                <a16:creationId xmlns:a16="http://schemas.microsoft.com/office/drawing/2014/main" id="{109357CF-E94B-4B42-A082-A9BB44C7AFF7}"/>
              </a:ext>
            </a:extLst>
          </p:cNvPr>
          <p:cNvSpPr>
            <a:spLocks noGrp="1"/>
          </p:cNvSpPr>
          <p:nvPr>
            <p:ph type="ftr" sz="quarter" idx="3"/>
          </p:nvPr>
        </p:nvSpPr>
        <p:spPr>
          <a:xfrm>
            <a:off x="4038600" y="6426679"/>
            <a:ext cx="4114800" cy="294796"/>
          </a:xfrm>
          <a:prstGeom prst="rect">
            <a:avLst/>
          </a:prstGeom>
        </p:spPr>
        <p:txBody>
          <a:bodyPr vert="horz" lIns="91440" tIns="45720" rIns="91440" bIns="45720" rtlCol="0" anchor="ctr"/>
          <a:lstStyle>
            <a:lvl1pPr algn="ctr">
              <a:defRPr sz="1200">
                <a:solidFill>
                  <a:schemeClr val="tx1"/>
                </a:solidFill>
              </a:defRPr>
            </a:lvl1pPr>
          </a:lstStyle>
          <a:p>
            <a:endParaRPr lang="en-US"/>
          </a:p>
        </p:txBody>
      </p:sp>
      <p:sp>
        <p:nvSpPr>
          <p:cNvPr id="13" name="Slide Number Placeholder 5">
            <a:extLst>
              <a:ext uri="{FF2B5EF4-FFF2-40B4-BE49-F238E27FC236}">
                <a16:creationId xmlns:a16="http://schemas.microsoft.com/office/drawing/2014/main" id="{13C59C9B-ABAD-49B2-867B-9F0FED833409}"/>
              </a:ext>
            </a:extLst>
          </p:cNvPr>
          <p:cNvSpPr>
            <a:spLocks noGrp="1"/>
          </p:cNvSpPr>
          <p:nvPr>
            <p:ph type="sldNum" sz="quarter" idx="4"/>
          </p:nvPr>
        </p:nvSpPr>
        <p:spPr>
          <a:xfrm>
            <a:off x="9223073" y="6426679"/>
            <a:ext cx="2743200" cy="294796"/>
          </a:xfrm>
          <a:prstGeom prst="rect">
            <a:avLst/>
          </a:prstGeom>
        </p:spPr>
        <p:txBody>
          <a:bodyPr vert="horz" lIns="91440" tIns="45720" rIns="91440" bIns="45720" rtlCol="0" anchor="ctr"/>
          <a:lstStyle>
            <a:lvl1pPr algn="r">
              <a:defRPr sz="1200">
                <a:solidFill>
                  <a:schemeClr val="tx1"/>
                </a:solidFill>
              </a:defRPr>
            </a:lvl1pPr>
          </a:lstStyle>
          <a:p>
            <a:fld id="{EE10AAE4-27ED-404C-B07A-1C0EE670FB17}" type="slidenum">
              <a:rPr lang="en-US" smtClean="0"/>
              <a:pPr/>
              <a:t>‹#›</a:t>
            </a:fld>
            <a:endParaRPr lang="en-US"/>
          </a:p>
        </p:txBody>
      </p:sp>
      <p:sp>
        <p:nvSpPr>
          <p:cNvPr id="8" name="Content Placeholder 17">
            <a:extLst>
              <a:ext uri="{FF2B5EF4-FFF2-40B4-BE49-F238E27FC236}">
                <a16:creationId xmlns:a16="http://schemas.microsoft.com/office/drawing/2014/main" id="{5E877147-E01D-4D39-82B0-04907B0B8DC2}"/>
              </a:ext>
            </a:extLst>
          </p:cNvPr>
          <p:cNvSpPr>
            <a:spLocks noGrp="1"/>
          </p:cNvSpPr>
          <p:nvPr>
            <p:ph sz="quarter" idx="11"/>
          </p:nvPr>
        </p:nvSpPr>
        <p:spPr>
          <a:xfrm>
            <a:off x="379562" y="2225615"/>
            <a:ext cx="10619117" cy="42010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09230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Teal)">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E6DA8E2-0715-48FF-B095-51914055FA9A}"/>
              </a:ext>
            </a:extLst>
          </p:cNvPr>
          <p:cNvSpPr/>
          <p:nvPr userDrawn="1"/>
        </p:nvSpPr>
        <p:spPr>
          <a:xfrm>
            <a:off x="0" y="447675"/>
            <a:ext cx="12191238" cy="6410325"/>
          </a:xfrm>
          <a:prstGeom prst="rect">
            <a:avLst/>
          </a:prstGeom>
          <a:solidFill>
            <a:srgbClr val="1197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Placeholder 1">
            <a:extLst>
              <a:ext uri="{FF2B5EF4-FFF2-40B4-BE49-F238E27FC236}">
                <a16:creationId xmlns:a16="http://schemas.microsoft.com/office/drawing/2014/main" id="{1CBADFE9-FC12-4307-95F4-06BB4F23D344}"/>
              </a:ext>
            </a:extLst>
          </p:cNvPr>
          <p:cNvSpPr>
            <a:spLocks noGrp="1"/>
          </p:cNvSpPr>
          <p:nvPr>
            <p:ph type="title"/>
          </p:nvPr>
        </p:nvSpPr>
        <p:spPr>
          <a:xfrm>
            <a:off x="379562" y="845389"/>
            <a:ext cx="10619117" cy="1380226"/>
          </a:xfrm>
          <a:prstGeom prst="rect">
            <a:avLst/>
          </a:prstGeom>
        </p:spPr>
        <p:txBody>
          <a:bodyPr vert="horz" lIns="91440" tIns="45720" rIns="91440" bIns="45720" rtlCol="0" anchor="t">
            <a:normAutofit/>
          </a:bodyPr>
          <a:lstStyle>
            <a:lvl1pPr>
              <a:defRPr>
                <a:solidFill>
                  <a:schemeClr val="bg1"/>
                </a:solidFill>
              </a:defRPr>
            </a:lvl1pPr>
          </a:lstStyle>
          <a:p>
            <a:r>
              <a:rPr lang="en-US" dirty="0"/>
              <a:t>Click to edit Master title style</a:t>
            </a:r>
          </a:p>
        </p:txBody>
      </p:sp>
      <p:sp>
        <p:nvSpPr>
          <p:cNvPr id="11" name="Date Placeholder 3">
            <a:extLst>
              <a:ext uri="{FF2B5EF4-FFF2-40B4-BE49-F238E27FC236}">
                <a16:creationId xmlns:a16="http://schemas.microsoft.com/office/drawing/2014/main" id="{239E1E04-201C-4AFB-A473-BF82F909B6D0}"/>
              </a:ext>
            </a:extLst>
          </p:cNvPr>
          <p:cNvSpPr>
            <a:spLocks noGrp="1"/>
          </p:cNvSpPr>
          <p:nvPr>
            <p:ph type="dt" sz="half" idx="2"/>
          </p:nvPr>
        </p:nvSpPr>
        <p:spPr>
          <a:xfrm>
            <a:off x="379562" y="6426679"/>
            <a:ext cx="3201838" cy="294796"/>
          </a:xfrm>
          <a:prstGeom prst="rect">
            <a:avLst/>
          </a:prstGeom>
        </p:spPr>
        <p:txBody>
          <a:bodyPr vert="horz" lIns="91440" tIns="45720" rIns="91440" bIns="45720" rtlCol="0" anchor="ctr"/>
          <a:lstStyle>
            <a:lvl1pPr algn="l">
              <a:defRPr sz="1200">
                <a:solidFill>
                  <a:schemeClr val="tx1"/>
                </a:solidFill>
              </a:defRPr>
            </a:lvl1pPr>
          </a:lstStyle>
          <a:p>
            <a:fld id="{67EA9CA8-AF1D-364D-8B3E-7A1E9A0F85E0}" type="datetimeFigureOut">
              <a:rPr lang="en-US" smtClean="0"/>
              <a:pPr/>
              <a:t>3/5/25</a:t>
            </a:fld>
            <a:endParaRPr lang="en-US" dirty="0"/>
          </a:p>
        </p:txBody>
      </p:sp>
      <p:sp>
        <p:nvSpPr>
          <p:cNvPr id="12" name="Footer Placeholder 4">
            <a:extLst>
              <a:ext uri="{FF2B5EF4-FFF2-40B4-BE49-F238E27FC236}">
                <a16:creationId xmlns:a16="http://schemas.microsoft.com/office/drawing/2014/main" id="{109357CF-E94B-4B42-A082-A9BB44C7AFF7}"/>
              </a:ext>
            </a:extLst>
          </p:cNvPr>
          <p:cNvSpPr>
            <a:spLocks noGrp="1"/>
          </p:cNvSpPr>
          <p:nvPr>
            <p:ph type="ftr" sz="quarter" idx="3"/>
          </p:nvPr>
        </p:nvSpPr>
        <p:spPr>
          <a:xfrm>
            <a:off x="4038600" y="6426679"/>
            <a:ext cx="4114800" cy="294796"/>
          </a:xfrm>
          <a:prstGeom prst="rect">
            <a:avLst/>
          </a:prstGeom>
        </p:spPr>
        <p:txBody>
          <a:bodyPr vert="horz" lIns="91440" tIns="45720" rIns="91440" bIns="45720" rtlCol="0" anchor="ctr"/>
          <a:lstStyle>
            <a:lvl1pPr algn="ctr">
              <a:defRPr sz="1200">
                <a:solidFill>
                  <a:schemeClr val="tx1"/>
                </a:solidFill>
              </a:defRPr>
            </a:lvl1pPr>
          </a:lstStyle>
          <a:p>
            <a:endParaRPr lang="en-US"/>
          </a:p>
        </p:txBody>
      </p:sp>
      <p:sp>
        <p:nvSpPr>
          <p:cNvPr id="13" name="Slide Number Placeholder 5">
            <a:extLst>
              <a:ext uri="{FF2B5EF4-FFF2-40B4-BE49-F238E27FC236}">
                <a16:creationId xmlns:a16="http://schemas.microsoft.com/office/drawing/2014/main" id="{13C59C9B-ABAD-49B2-867B-9F0FED833409}"/>
              </a:ext>
            </a:extLst>
          </p:cNvPr>
          <p:cNvSpPr>
            <a:spLocks noGrp="1"/>
          </p:cNvSpPr>
          <p:nvPr>
            <p:ph type="sldNum" sz="quarter" idx="4"/>
          </p:nvPr>
        </p:nvSpPr>
        <p:spPr>
          <a:xfrm>
            <a:off x="9223073" y="6426679"/>
            <a:ext cx="2743200" cy="294796"/>
          </a:xfrm>
          <a:prstGeom prst="rect">
            <a:avLst/>
          </a:prstGeom>
        </p:spPr>
        <p:txBody>
          <a:bodyPr vert="horz" lIns="91440" tIns="45720" rIns="91440" bIns="45720" rtlCol="0" anchor="ctr"/>
          <a:lstStyle>
            <a:lvl1pPr algn="r">
              <a:defRPr sz="1200">
                <a:solidFill>
                  <a:schemeClr val="tx1"/>
                </a:solidFill>
              </a:defRPr>
            </a:lvl1pPr>
          </a:lstStyle>
          <a:p>
            <a:fld id="{EE10AAE4-27ED-404C-B07A-1C0EE670FB17}" type="slidenum">
              <a:rPr lang="en-US" smtClean="0"/>
              <a:pPr/>
              <a:t>‹#›</a:t>
            </a:fld>
            <a:endParaRPr lang="en-US"/>
          </a:p>
        </p:txBody>
      </p:sp>
      <p:sp>
        <p:nvSpPr>
          <p:cNvPr id="10" name="Content Placeholder 17">
            <a:extLst>
              <a:ext uri="{FF2B5EF4-FFF2-40B4-BE49-F238E27FC236}">
                <a16:creationId xmlns:a16="http://schemas.microsoft.com/office/drawing/2014/main" id="{19C13AD8-0D3F-4392-B213-AC168971FD55}"/>
              </a:ext>
            </a:extLst>
          </p:cNvPr>
          <p:cNvSpPr>
            <a:spLocks noGrp="1"/>
          </p:cNvSpPr>
          <p:nvPr>
            <p:ph sz="quarter" idx="11"/>
          </p:nvPr>
        </p:nvSpPr>
        <p:spPr>
          <a:xfrm>
            <a:off x="379562" y="2225615"/>
            <a:ext cx="10619117" cy="42010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306846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Lim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E6DA8E2-0715-48FF-B095-51914055FA9A}"/>
              </a:ext>
            </a:extLst>
          </p:cNvPr>
          <p:cNvSpPr/>
          <p:nvPr userDrawn="1"/>
        </p:nvSpPr>
        <p:spPr>
          <a:xfrm>
            <a:off x="0" y="447675"/>
            <a:ext cx="12191238" cy="64103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Placeholder 1">
            <a:extLst>
              <a:ext uri="{FF2B5EF4-FFF2-40B4-BE49-F238E27FC236}">
                <a16:creationId xmlns:a16="http://schemas.microsoft.com/office/drawing/2014/main" id="{1CBADFE9-FC12-4307-95F4-06BB4F23D344}"/>
              </a:ext>
            </a:extLst>
          </p:cNvPr>
          <p:cNvSpPr>
            <a:spLocks noGrp="1"/>
          </p:cNvSpPr>
          <p:nvPr>
            <p:ph type="title"/>
          </p:nvPr>
        </p:nvSpPr>
        <p:spPr>
          <a:xfrm>
            <a:off x="379562" y="845389"/>
            <a:ext cx="10619117" cy="1380226"/>
          </a:xfrm>
          <a:prstGeom prst="rect">
            <a:avLst/>
          </a:prstGeom>
        </p:spPr>
        <p:txBody>
          <a:bodyPr vert="horz" lIns="91440" tIns="45720" rIns="91440" bIns="45720" rtlCol="0" anchor="t">
            <a:normAutofit/>
          </a:bodyPr>
          <a:lstStyle>
            <a:lvl1pPr>
              <a:defRPr>
                <a:solidFill>
                  <a:schemeClr val="bg1"/>
                </a:solidFill>
              </a:defRPr>
            </a:lvl1pPr>
          </a:lstStyle>
          <a:p>
            <a:r>
              <a:rPr lang="en-US" dirty="0"/>
              <a:t>Click to edit Master title style</a:t>
            </a:r>
          </a:p>
        </p:txBody>
      </p:sp>
      <p:sp>
        <p:nvSpPr>
          <p:cNvPr id="11" name="Date Placeholder 3">
            <a:extLst>
              <a:ext uri="{FF2B5EF4-FFF2-40B4-BE49-F238E27FC236}">
                <a16:creationId xmlns:a16="http://schemas.microsoft.com/office/drawing/2014/main" id="{239E1E04-201C-4AFB-A473-BF82F909B6D0}"/>
              </a:ext>
            </a:extLst>
          </p:cNvPr>
          <p:cNvSpPr>
            <a:spLocks noGrp="1"/>
          </p:cNvSpPr>
          <p:nvPr>
            <p:ph type="dt" sz="half" idx="2"/>
          </p:nvPr>
        </p:nvSpPr>
        <p:spPr>
          <a:xfrm>
            <a:off x="379562" y="6426679"/>
            <a:ext cx="3201838" cy="294796"/>
          </a:xfrm>
          <a:prstGeom prst="rect">
            <a:avLst/>
          </a:prstGeom>
        </p:spPr>
        <p:txBody>
          <a:bodyPr vert="horz" lIns="91440" tIns="45720" rIns="91440" bIns="45720" rtlCol="0" anchor="ctr"/>
          <a:lstStyle>
            <a:lvl1pPr algn="l">
              <a:defRPr sz="1200">
                <a:solidFill>
                  <a:schemeClr val="tx1"/>
                </a:solidFill>
              </a:defRPr>
            </a:lvl1pPr>
          </a:lstStyle>
          <a:p>
            <a:fld id="{67EA9CA8-AF1D-364D-8B3E-7A1E9A0F85E0}" type="datetimeFigureOut">
              <a:rPr lang="en-US" smtClean="0"/>
              <a:pPr/>
              <a:t>3/5/25</a:t>
            </a:fld>
            <a:endParaRPr lang="en-US" dirty="0"/>
          </a:p>
        </p:txBody>
      </p:sp>
      <p:sp>
        <p:nvSpPr>
          <p:cNvPr id="12" name="Footer Placeholder 4">
            <a:extLst>
              <a:ext uri="{FF2B5EF4-FFF2-40B4-BE49-F238E27FC236}">
                <a16:creationId xmlns:a16="http://schemas.microsoft.com/office/drawing/2014/main" id="{109357CF-E94B-4B42-A082-A9BB44C7AFF7}"/>
              </a:ext>
            </a:extLst>
          </p:cNvPr>
          <p:cNvSpPr>
            <a:spLocks noGrp="1"/>
          </p:cNvSpPr>
          <p:nvPr>
            <p:ph type="ftr" sz="quarter" idx="3"/>
          </p:nvPr>
        </p:nvSpPr>
        <p:spPr>
          <a:xfrm>
            <a:off x="4038600" y="6426679"/>
            <a:ext cx="4114800" cy="294796"/>
          </a:xfrm>
          <a:prstGeom prst="rect">
            <a:avLst/>
          </a:prstGeom>
        </p:spPr>
        <p:txBody>
          <a:bodyPr vert="horz" lIns="91440" tIns="45720" rIns="91440" bIns="45720" rtlCol="0" anchor="ctr"/>
          <a:lstStyle>
            <a:lvl1pPr algn="ctr">
              <a:defRPr sz="1200">
                <a:solidFill>
                  <a:schemeClr val="tx1"/>
                </a:solidFill>
              </a:defRPr>
            </a:lvl1pPr>
          </a:lstStyle>
          <a:p>
            <a:endParaRPr lang="en-US"/>
          </a:p>
        </p:txBody>
      </p:sp>
      <p:sp>
        <p:nvSpPr>
          <p:cNvPr id="13" name="Slide Number Placeholder 5">
            <a:extLst>
              <a:ext uri="{FF2B5EF4-FFF2-40B4-BE49-F238E27FC236}">
                <a16:creationId xmlns:a16="http://schemas.microsoft.com/office/drawing/2014/main" id="{13C59C9B-ABAD-49B2-867B-9F0FED833409}"/>
              </a:ext>
            </a:extLst>
          </p:cNvPr>
          <p:cNvSpPr>
            <a:spLocks noGrp="1"/>
          </p:cNvSpPr>
          <p:nvPr>
            <p:ph type="sldNum" sz="quarter" idx="4"/>
          </p:nvPr>
        </p:nvSpPr>
        <p:spPr>
          <a:xfrm>
            <a:off x="9223073" y="6426679"/>
            <a:ext cx="2743200" cy="294796"/>
          </a:xfrm>
          <a:prstGeom prst="rect">
            <a:avLst/>
          </a:prstGeom>
        </p:spPr>
        <p:txBody>
          <a:bodyPr vert="horz" lIns="91440" tIns="45720" rIns="91440" bIns="45720" rtlCol="0" anchor="ctr"/>
          <a:lstStyle>
            <a:lvl1pPr algn="r">
              <a:defRPr sz="1200">
                <a:solidFill>
                  <a:schemeClr val="tx1"/>
                </a:solidFill>
              </a:defRPr>
            </a:lvl1pPr>
          </a:lstStyle>
          <a:p>
            <a:fld id="{EE10AAE4-27ED-404C-B07A-1C0EE670FB17}" type="slidenum">
              <a:rPr lang="en-US" smtClean="0"/>
              <a:pPr/>
              <a:t>‹#›</a:t>
            </a:fld>
            <a:endParaRPr lang="en-US"/>
          </a:p>
        </p:txBody>
      </p:sp>
      <p:sp>
        <p:nvSpPr>
          <p:cNvPr id="8" name="Content Placeholder 17">
            <a:extLst>
              <a:ext uri="{FF2B5EF4-FFF2-40B4-BE49-F238E27FC236}">
                <a16:creationId xmlns:a16="http://schemas.microsoft.com/office/drawing/2014/main" id="{80117040-8C6D-4465-A393-FF43F17C3440}"/>
              </a:ext>
            </a:extLst>
          </p:cNvPr>
          <p:cNvSpPr>
            <a:spLocks noGrp="1"/>
          </p:cNvSpPr>
          <p:nvPr>
            <p:ph sz="quarter" idx="11"/>
          </p:nvPr>
        </p:nvSpPr>
        <p:spPr>
          <a:xfrm>
            <a:off x="379562" y="2225615"/>
            <a:ext cx="10619117" cy="42010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974004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Lt Purp)">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E6DA8E2-0715-48FF-B095-51914055FA9A}"/>
              </a:ext>
            </a:extLst>
          </p:cNvPr>
          <p:cNvSpPr/>
          <p:nvPr userDrawn="1"/>
        </p:nvSpPr>
        <p:spPr>
          <a:xfrm>
            <a:off x="0" y="447675"/>
            <a:ext cx="12191238" cy="64103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Placeholder 1">
            <a:extLst>
              <a:ext uri="{FF2B5EF4-FFF2-40B4-BE49-F238E27FC236}">
                <a16:creationId xmlns:a16="http://schemas.microsoft.com/office/drawing/2014/main" id="{1CBADFE9-FC12-4307-95F4-06BB4F23D344}"/>
              </a:ext>
            </a:extLst>
          </p:cNvPr>
          <p:cNvSpPr>
            <a:spLocks noGrp="1"/>
          </p:cNvSpPr>
          <p:nvPr>
            <p:ph type="title"/>
          </p:nvPr>
        </p:nvSpPr>
        <p:spPr>
          <a:xfrm>
            <a:off x="379562" y="845389"/>
            <a:ext cx="10619117" cy="1380226"/>
          </a:xfrm>
          <a:prstGeom prst="rect">
            <a:avLst/>
          </a:prstGeom>
        </p:spPr>
        <p:txBody>
          <a:bodyPr vert="horz" lIns="91440" tIns="45720" rIns="91440" bIns="45720" rtlCol="0" anchor="t">
            <a:normAutofit/>
          </a:bodyPr>
          <a:lstStyle>
            <a:lvl1pPr>
              <a:defRPr>
                <a:solidFill>
                  <a:schemeClr val="bg1"/>
                </a:solidFill>
              </a:defRPr>
            </a:lvl1pPr>
          </a:lstStyle>
          <a:p>
            <a:r>
              <a:rPr lang="en-US" dirty="0"/>
              <a:t>Click to edit Master title style</a:t>
            </a:r>
          </a:p>
        </p:txBody>
      </p:sp>
      <p:sp>
        <p:nvSpPr>
          <p:cNvPr id="11" name="Date Placeholder 3">
            <a:extLst>
              <a:ext uri="{FF2B5EF4-FFF2-40B4-BE49-F238E27FC236}">
                <a16:creationId xmlns:a16="http://schemas.microsoft.com/office/drawing/2014/main" id="{239E1E04-201C-4AFB-A473-BF82F909B6D0}"/>
              </a:ext>
            </a:extLst>
          </p:cNvPr>
          <p:cNvSpPr>
            <a:spLocks noGrp="1"/>
          </p:cNvSpPr>
          <p:nvPr>
            <p:ph type="dt" sz="half" idx="2"/>
          </p:nvPr>
        </p:nvSpPr>
        <p:spPr>
          <a:xfrm>
            <a:off x="379562" y="6426679"/>
            <a:ext cx="3201838" cy="294796"/>
          </a:xfrm>
          <a:prstGeom prst="rect">
            <a:avLst/>
          </a:prstGeom>
        </p:spPr>
        <p:txBody>
          <a:bodyPr vert="horz" lIns="91440" tIns="45720" rIns="91440" bIns="45720" rtlCol="0" anchor="ctr"/>
          <a:lstStyle>
            <a:lvl1pPr algn="l">
              <a:defRPr sz="1200">
                <a:solidFill>
                  <a:schemeClr val="tx1"/>
                </a:solidFill>
              </a:defRPr>
            </a:lvl1pPr>
          </a:lstStyle>
          <a:p>
            <a:fld id="{67EA9CA8-AF1D-364D-8B3E-7A1E9A0F85E0}" type="datetimeFigureOut">
              <a:rPr lang="en-US" smtClean="0"/>
              <a:pPr/>
              <a:t>3/5/25</a:t>
            </a:fld>
            <a:endParaRPr lang="en-US" dirty="0"/>
          </a:p>
        </p:txBody>
      </p:sp>
      <p:sp>
        <p:nvSpPr>
          <p:cNvPr id="12" name="Footer Placeholder 4">
            <a:extLst>
              <a:ext uri="{FF2B5EF4-FFF2-40B4-BE49-F238E27FC236}">
                <a16:creationId xmlns:a16="http://schemas.microsoft.com/office/drawing/2014/main" id="{109357CF-E94B-4B42-A082-A9BB44C7AFF7}"/>
              </a:ext>
            </a:extLst>
          </p:cNvPr>
          <p:cNvSpPr>
            <a:spLocks noGrp="1"/>
          </p:cNvSpPr>
          <p:nvPr>
            <p:ph type="ftr" sz="quarter" idx="3"/>
          </p:nvPr>
        </p:nvSpPr>
        <p:spPr>
          <a:xfrm>
            <a:off x="4038600" y="6426679"/>
            <a:ext cx="4114800" cy="294796"/>
          </a:xfrm>
          <a:prstGeom prst="rect">
            <a:avLst/>
          </a:prstGeom>
        </p:spPr>
        <p:txBody>
          <a:bodyPr vert="horz" lIns="91440" tIns="45720" rIns="91440" bIns="45720" rtlCol="0" anchor="ctr"/>
          <a:lstStyle>
            <a:lvl1pPr algn="ctr">
              <a:defRPr sz="1200">
                <a:solidFill>
                  <a:schemeClr val="tx1"/>
                </a:solidFill>
              </a:defRPr>
            </a:lvl1pPr>
          </a:lstStyle>
          <a:p>
            <a:endParaRPr lang="en-US"/>
          </a:p>
        </p:txBody>
      </p:sp>
      <p:sp>
        <p:nvSpPr>
          <p:cNvPr id="13" name="Slide Number Placeholder 5">
            <a:extLst>
              <a:ext uri="{FF2B5EF4-FFF2-40B4-BE49-F238E27FC236}">
                <a16:creationId xmlns:a16="http://schemas.microsoft.com/office/drawing/2014/main" id="{13C59C9B-ABAD-49B2-867B-9F0FED833409}"/>
              </a:ext>
            </a:extLst>
          </p:cNvPr>
          <p:cNvSpPr>
            <a:spLocks noGrp="1"/>
          </p:cNvSpPr>
          <p:nvPr>
            <p:ph type="sldNum" sz="quarter" idx="4"/>
          </p:nvPr>
        </p:nvSpPr>
        <p:spPr>
          <a:xfrm>
            <a:off x="9223073" y="6426679"/>
            <a:ext cx="2743200" cy="294796"/>
          </a:xfrm>
          <a:prstGeom prst="rect">
            <a:avLst/>
          </a:prstGeom>
        </p:spPr>
        <p:txBody>
          <a:bodyPr vert="horz" lIns="91440" tIns="45720" rIns="91440" bIns="45720" rtlCol="0" anchor="ctr"/>
          <a:lstStyle>
            <a:lvl1pPr algn="r">
              <a:defRPr sz="1200">
                <a:solidFill>
                  <a:schemeClr val="tx1"/>
                </a:solidFill>
              </a:defRPr>
            </a:lvl1pPr>
          </a:lstStyle>
          <a:p>
            <a:fld id="{EE10AAE4-27ED-404C-B07A-1C0EE670FB17}" type="slidenum">
              <a:rPr lang="en-US" smtClean="0"/>
              <a:pPr/>
              <a:t>‹#›</a:t>
            </a:fld>
            <a:endParaRPr lang="en-US"/>
          </a:p>
        </p:txBody>
      </p:sp>
      <p:sp>
        <p:nvSpPr>
          <p:cNvPr id="8" name="Content Placeholder 17">
            <a:extLst>
              <a:ext uri="{FF2B5EF4-FFF2-40B4-BE49-F238E27FC236}">
                <a16:creationId xmlns:a16="http://schemas.microsoft.com/office/drawing/2014/main" id="{913AE1C4-3585-4AAB-B9FF-BED4DB9BD9CA}"/>
              </a:ext>
            </a:extLst>
          </p:cNvPr>
          <p:cNvSpPr>
            <a:spLocks noGrp="1"/>
          </p:cNvSpPr>
          <p:nvPr>
            <p:ph sz="quarter" idx="11"/>
          </p:nvPr>
        </p:nvSpPr>
        <p:spPr>
          <a:xfrm>
            <a:off x="379562" y="2225615"/>
            <a:ext cx="10619117" cy="42010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703806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Lt Purp)">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E6DA8E2-0715-48FF-B095-51914055FA9A}"/>
              </a:ext>
            </a:extLst>
          </p:cNvPr>
          <p:cNvSpPr/>
          <p:nvPr userDrawn="1"/>
        </p:nvSpPr>
        <p:spPr>
          <a:xfrm>
            <a:off x="0" y="447675"/>
            <a:ext cx="12191238" cy="64103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Placeholder 1">
            <a:extLst>
              <a:ext uri="{FF2B5EF4-FFF2-40B4-BE49-F238E27FC236}">
                <a16:creationId xmlns:a16="http://schemas.microsoft.com/office/drawing/2014/main" id="{1CBADFE9-FC12-4307-95F4-06BB4F23D344}"/>
              </a:ext>
            </a:extLst>
          </p:cNvPr>
          <p:cNvSpPr>
            <a:spLocks noGrp="1"/>
          </p:cNvSpPr>
          <p:nvPr>
            <p:ph type="title"/>
          </p:nvPr>
        </p:nvSpPr>
        <p:spPr>
          <a:xfrm>
            <a:off x="379562" y="845389"/>
            <a:ext cx="10619117" cy="1380226"/>
          </a:xfrm>
          <a:prstGeom prst="rect">
            <a:avLst/>
          </a:prstGeom>
        </p:spPr>
        <p:txBody>
          <a:bodyPr vert="horz" lIns="91440" tIns="45720" rIns="91440" bIns="45720" rtlCol="0" anchor="t">
            <a:normAutofit/>
          </a:bodyPr>
          <a:lstStyle>
            <a:lvl1pPr>
              <a:defRPr>
                <a:solidFill>
                  <a:schemeClr val="bg1"/>
                </a:solidFill>
              </a:defRPr>
            </a:lvl1pPr>
          </a:lstStyle>
          <a:p>
            <a:r>
              <a:rPr lang="en-US" dirty="0"/>
              <a:t>Click to edit Master title style</a:t>
            </a:r>
          </a:p>
        </p:txBody>
      </p:sp>
      <p:sp>
        <p:nvSpPr>
          <p:cNvPr id="11" name="Date Placeholder 3">
            <a:extLst>
              <a:ext uri="{FF2B5EF4-FFF2-40B4-BE49-F238E27FC236}">
                <a16:creationId xmlns:a16="http://schemas.microsoft.com/office/drawing/2014/main" id="{239E1E04-201C-4AFB-A473-BF82F909B6D0}"/>
              </a:ext>
            </a:extLst>
          </p:cNvPr>
          <p:cNvSpPr>
            <a:spLocks noGrp="1"/>
          </p:cNvSpPr>
          <p:nvPr>
            <p:ph type="dt" sz="half" idx="2"/>
          </p:nvPr>
        </p:nvSpPr>
        <p:spPr>
          <a:xfrm>
            <a:off x="379562" y="6426679"/>
            <a:ext cx="3201838" cy="294796"/>
          </a:xfrm>
          <a:prstGeom prst="rect">
            <a:avLst/>
          </a:prstGeom>
        </p:spPr>
        <p:txBody>
          <a:bodyPr vert="horz" lIns="91440" tIns="45720" rIns="91440" bIns="45720" rtlCol="0" anchor="ctr"/>
          <a:lstStyle>
            <a:lvl1pPr algn="l">
              <a:defRPr sz="1200">
                <a:solidFill>
                  <a:schemeClr val="bg1"/>
                </a:solidFill>
              </a:defRPr>
            </a:lvl1pPr>
          </a:lstStyle>
          <a:p>
            <a:fld id="{67EA9CA8-AF1D-364D-8B3E-7A1E9A0F85E0}" type="datetimeFigureOut">
              <a:rPr lang="en-US" smtClean="0"/>
              <a:pPr/>
              <a:t>3/5/25</a:t>
            </a:fld>
            <a:endParaRPr lang="en-US" dirty="0"/>
          </a:p>
        </p:txBody>
      </p:sp>
      <p:sp>
        <p:nvSpPr>
          <p:cNvPr id="12" name="Footer Placeholder 4">
            <a:extLst>
              <a:ext uri="{FF2B5EF4-FFF2-40B4-BE49-F238E27FC236}">
                <a16:creationId xmlns:a16="http://schemas.microsoft.com/office/drawing/2014/main" id="{109357CF-E94B-4B42-A082-A9BB44C7AFF7}"/>
              </a:ext>
            </a:extLst>
          </p:cNvPr>
          <p:cNvSpPr>
            <a:spLocks noGrp="1"/>
          </p:cNvSpPr>
          <p:nvPr>
            <p:ph type="ftr" sz="quarter" idx="3"/>
          </p:nvPr>
        </p:nvSpPr>
        <p:spPr>
          <a:xfrm>
            <a:off x="4038600" y="6426679"/>
            <a:ext cx="4114800" cy="294796"/>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13" name="Slide Number Placeholder 5">
            <a:extLst>
              <a:ext uri="{FF2B5EF4-FFF2-40B4-BE49-F238E27FC236}">
                <a16:creationId xmlns:a16="http://schemas.microsoft.com/office/drawing/2014/main" id="{13C59C9B-ABAD-49B2-867B-9F0FED833409}"/>
              </a:ext>
            </a:extLst>
          </p:cNvPr>
          <p:cNvSpPr>
            <a:spLocks noGrp="1"/>
          </p:cNvSpPr>
          <p:nvPr>
            <p:ph type="sldNum" sz="quarter" idx="4"/>
          </p:nvPr>
        </p:nvSpPr>
        <p:spPr>
          <a:xfrm>
            <a:off x="9223073" y="6426679"/>
            <a:ext cx="2743200" cy="294796"/>
          </a:xfrm>
          <a:prstGeom prst="rect">
            <a:avLst/>
          </a:prstGeom>
        </p:spPr>
        <p:txBody>
          <a:bodyPr vert="horz" lIns="91440" tIns="45720" rIns="91440" bIns="45720" rtlCol="0" anchor="ctr"/>
          <a:lstStyle>
            <a:lvl1pPr algn="r">
              <a:defRPr sz="1200">
                <a:solidFill>
                  <a:schemeClr val="bg1"/>
                </a:solidFill>
              </a:defRPr>
            </a:lvl1pPr>
          </a:lstStyle>
          <a:p>
            <a:fld id="{EE10AAE4-27ED-404C-B07A-1C0EE670FB17}" type="slidenum">
              <a:rPr lang="en-US" smtClean="0"/>
              <a:pPr/>
              <a:t>‹#›</a:t>
            </a:fld>
            <a:endParaRPr lang="en-US"/>
          </a:p>
        </p:txBody>
      </p:sp>
      <p:sp>
        <p:nvSpPr>
          <p:cNvPr id="8" name="Content Placeholder 17">
            <a:extLst>
              <a:ext uri="{FF2B5EF4-FFF2-40B4-BE49-F238E27FC236}">
                <a16:creationId xmlns:a16="http://schemas.microsoft.com/office/drawing/2014/main" id="{8392337B-D631-4DAF-90E4-B390E505AE11}"/>
              </a:ext>
            </a:extLst>
          </p:cNvPr>
          <p:cNvSpPr>
            <a:spLocks noGrp="1"/>
          </p:cNvSpPr>
          <p:nvPr>
            <p:ph sz="quarter" idx="11"/>
          </p:nvPr>
        </p:nvSpPr>
        <p:spPr>
          <a:xfrm>
            <a:off x="379562" y="2225615"/>
            <a:ext cx="10619117" cy="420106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370613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Content (Lt Purp)">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E6DA8E2-0715-48FF-B095-51914055FA9A}"/>
              </a:ext>
            </a:extLst>
          </p:cNvPr>
          <p:cNvSpPr/>
          <p:nvPr userDrawn="1"/>
        </p:nvSpPr>
        <p:spPr>
          <a:xfrm>
            <a:off x="0" y="447675"/>
            <a:ext cx="12191238" cy="64103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Placeholder 1">
            <a:extLst>
              <a:ext uri="{FF2B5EF4-FFF2-40B4-BE49-F238E27FC236}">
                <a16:creationId xmlns:a16="http://schemas.microsoft.com/office/drawing/2014/main" id="{1CBADFE9-FC12-4307-95F4-06BB4F23D344}"/>
              </a:ext>
            </a:extLst>
          </p:cNvPr>
          <p:cNvSpPr>
            <a:spLocks noGrp="1"/>
          </p:cNvSpPr>
          <p:nvPr>
            <p:ph type="title"/>
          </p:nvPr>
        </p:nvSpPr>
        <p:spPr>
          <a:xfrm>
            <a:off x="379562" y="845389"/>
            <a:ext cx="10619117" cy="1380226"/>
          </a:xfrm>
          <a:prstGeom prst="rect">
            <a:avLst/>
          </a:prstGeom>
        </p:spPr>
        <p:txBody>
          <a:bodyPr vert="horz" lIns="91440" tIns="45720" rIns="91440" bIns="45720" rtlCol="0" anchor="t">
            <a:normAutofit/>
          </a:bodyPr>
          <a:lstStyle>
            <a:lvl1pPr>
              <a:defRPr>
                <a:solidFill>
                  <a:schemeClr val="bg1"/>
                </a:solidFill>
              </a:defRPr>
            </a:lvl1pPr>
          </a:lstStyle>
          <a:p>
            <a:r>
              <a:rPr lang="en-US" dirty="0"/>
              <a:t>Click to edit Master title style</a:t>
            </a:r>
          </a:p>
        </p:txBody>
      </p:sp>
      <p:sp>
        <p:nvSpPr>
          <p:cNvPr id="11" name="Date Placeholder 3">
            <a:extLst>
              <a:ext uri="{FF2B5EF4-FFF2-40B4-BE49-F238E27FC236}">
                <a16:creationId xmlns:a16="http://schemas.microsoft.com/office/drawing/2014/main" id="{239E1E04-201C-4AFB-A473-BF82F909B6D0}"/>
              </a:ext>
            </a:extLst>
          </p:cNvPr>
          <p:cNvSpPr>
            <a:spLocks noGrp="1"/>
          </p:cNvSpPr>
          <p:nvPr>
            <p:ph type="dt" sz="half" idx="2"/>
          </p:nvPr>
        </p:nvSpPr>
        <p:spPr>
          <a:xfrm>
            <a:off x="379562" y="6426679"/>
            <a:ext cx="3201838" cy="294796"/>
          </a:xfrm>
          <a:prstGeom prst="rect">
            <a:avLst/>
          </a:prstGeom>
        </p:spPr>
        <p:txBody>
          <a:bodyPr vert="horz" lIns="91440" tIns="45720" rIns="91440" bIns="45720" rtlCol="0" anchor="ctr"/>
          <a:lstStyle>
            <a:lvl1pPr algn="l">
              <a:defRPr sz="1200">
                <a:solidFill>
                  <a:schemeClr val="tx1"/>
                </a:solidFill>
              </a:defRPr>
            </a:lvl1pPr>
          </a:lstStyle>
          <a:p>
            <a:fld id="{67EA9CA8-AF1D-364D-8B3E-7A1E9A0F85E0}" type="datetimeFigureOut">
              <a:rPr lang="en-US" smtClean="0"/>
              <a:pPr/>
              <a:t>3/5/25</a:t>
            </a:fld>
            <a:endParaRPr lang="en-US" dirty="0"/>
          </a:p>
        </p:txBody>
      </p:sp>
      <p:sp>
        <p:nvSpPr>
          <p:cNvPr id="12" name="Footer Placeholder 4">
            <a:extLst>
              <a:ext uri="{FF2B5EF4-FFF2-40B4-BE49-F238E27FC236}">
                <a16:creationId xmlns:a16="http://schemas.microsoft.com/office/drawing/2014/main" id="{109357CF-E94B-4B42-A082-A9BB44C7AFF7}"/>
              </a:ext>
            </a:extLst>
          </p:cNvPr>
          <p:cNvSpPr>
            <a:spLocks noGrp="1"/>
          </p:cNvSpPr>
          <p:nvPr>
            <p:ph type="ftr" sz="quarter" idx="3"/>
          </p:nvPr>
        </p:nvSpPr>
        <p:spPr>
          <a:xfrm>
            <a:off x="4038600" y="6426679"/>
            <a:ext cx="4114800" cy="294796"/>
          </a:xfrm>
          <a:prstGeom prst="rect">
            <a:avLst/>
          </a:prstGeom>
        </p:spPr>
        <p:txBody>
          <a:bodyPr vert="horz" lIns="91440" tIns="45720" rIns="91440" bIns="45720" rtlCol="0" anchor="ctr"/>
          <a:lstStyle>
            <a:lvl1pPr algn="ctr">
              <a:defRPr sz="1200">
                <a:solidFill>
                  <a:schemeClr val="tx1"/>
                </a:solidFill>
              </a:defRPr>
            </a:lvl1pPr>
          </a:lstStyle>
          <a:p>
            <a:endParaRPr lang="en-US"/>
          </a:p>
        </p:txBody>
      </p:sp>
      <p:sp>
        <p:nvSpPr>
          <p:cNvPr id="13" name="Slide Number Placeholder 5">
            <a:extLst>
              <a:ext uri="{FF2B5EF4-FFF2-40B4-BE49-F238E27FC236}">
                <a16:creationId xmlns:a16="http://schemas.microsoft.com/office/drawing/2014/main" id="{13C59C9B-ABAD-49B2-867B-9F0FED833409}"/>
              </a:ext>
            </a:extLst>
          </p:cNvPr>
          <p:cNvSpPr>
            <a:spLocks noGrp="1"/>
          </p:cNvSpPr>
          <p:nvPr>
            <p:ph type="sldNum" sz="quarter" idx="4"/>
          </p:nvPr>
        </p:nvSpPr>
        <p:spPr>
          <a:xfrm>
            <a:off x="9223073" y="6426679"/>
            <a:ext cx="2743200" cy="294796"/>
          </a:xfrm>
          <a:prstGeom prst="rect">
            <a:avLst/>
          </a:prstGeom>
        </p:spPr>
        <p:txBody>
          <a:bodyPr vert="horz" lIns="91440" tIns="45720" rIns="91440" bIns="45720" rtlCol="0" anchor="ctr"/>
          <a:lstStyle>
            <a:lvl1pPr algn="r">
              <a:defRPr sz="1200">
                <a:solidFill>
                  <a:schemeClr val="tx1"/>
                </a:solidFill>
              </a:defRPr>
            </a:lvl1pPr>
          </a:lstStyle>
          <a:p>
            <a:fld id="{EE10AAE4-27ED-404C-B07A-1C0EE670FB17}" type="slidenum">
              <a:rPr lang="en-US" smtClean="0"/>
              <a:pPr/>
              <a:t>‹#›</a:t>
            </a:fld>
            <a:endParaRPr lang="en-US"/>
          </a:p>
        </p:txBody>
      </p:sp>
      <p:sp>
        <p:nvSpPr>
          <p:cNvPr id="8" name="Content Placeholder 17">
            <a:extLst>
              <a:ext uri="{FF2B5EF4-FFF2-40B4-BE49-F238E27FC236}">
                <a16:creationId xmlns:a16="http://schemas.microsoft.com/office/drawing/2014/main" id="{8392337B-D631-4DAF-90E4-B390E505AE11}"/>
              </a:ext>
            </a:extLst>
          </p:cNvPr>
          <p:cNvSpPr>
            <a:spLocks noGrp="1"/>
          </p:cNvSpPr>
          <p:nvPr>
            <p:ph sz="quarter" idx="11"/>
          </p:nvPr>
        </p:nvSpPr>
        <p:spPr>
          <a:xfrm>
            <a:off x="379562" y="2225615"/>
            <a:ext cx="10619117" cy="420106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532409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ED3EEDA-7C06-4280-B0D0-B392E4088FBB}"/>
              </a:ext>
            </a:extLst>
          </p:cNvPr>
          <p:cNvPicPr>
            <a:picLocks noChangeAspect="1"/>
          </p:cNvPicPr>
          <p:nvPr userDrawn="1"/>
        </p:nvPicPr>
        <p:blipFill>
          <a:blip r:embed="rId12"/>
          <a:stretch>
            <a:fillRect/>
          </a:stretch>
        </p:blipFill>
        <p:spPr>
          <a:xfrm>
            <a:off x="0" y="0"/>
            <a:ext cx="12201463" cy="6863753"/>
          </a:xfrm>
          <a:prstGeom prst="rect">
            <a:avLst/>
          </a:prstGeom>
        </p:spPr>
      </p:pic>
      <p:sp>
        <p:nvSpPr>
          <p:cNvPr id="2" name="Title Placeholder 1"/>
          <p:cNvSpPr>
            <a:spLocks noGrp="1"/>
          </p:cNvSpPr>
          <p:nvPr>
            <p:ph type="title"/>
          </p:nvPr>
        </p:nvSpPr>
        <p:spPr>
          <a:xfrm>
            <a:off x="379562" y="845389"/>
            <a:ext cx="10619117" cy="1380226"/>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379562" y="2225615"/>
            <a:ext cx="10619117" cy="420106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379562" y="6426679"/>
            <a:ext cx="3201838" cy="294796"/>
          </a:xfrm>
          <a:prstGeom prst="rect">
            <a:avLst/>
          </a:prstGeom>
        </p:spPr>
        <p:txBody>
          <a:bodyPr vert="horz" lIns="91440" tIns="45720" rIns="91440" bIns="45720" rtlCol="0" anchor="ctr"/>
          <a:lstStyle>
            <a:lvl1pPr algn="l">
              <a:defRPr sz="1200">
                <a:solidFill>
                  <a:schemeClr val="tx1">
                    <a:tint val="75000"/>
                  </a:schemeClr>
                </a:solidFill>
              </a:defRPr>
            </a:lvl1pPr>
          </a:lstStyle>
          <a:p>
            <a:fld id="{67EA9CA8-AF1D-364D-8B3E-7A1E9A0F85E0}" type="datetimeFigureOut">
              <a:rPr lang="en-US" smtClean="0"/>
              <a:t>3/5/25</a:t>
            </a:fld>
            <a:endParaRPr lang="en-US" dirty="0"/>
          </a:p>
        </p:txBody>
      </p:sp>
      <p:sp>
        <p:nvSpPr>
          <p:cNvPr id="5" name="Footer Placeholder 4"/>
          <p:cNvSpPr>
            <a:spLocks noGrp="1"/>
          </p:cNvSpPr>
          <p:nvPr>
            <p:ph type="ftr" sz="quarter" idx="3"/>
          </p:nvPr>
        </p:nvSpPr>
        <p:spPr>
          <a:xfrm>
            <a:off x="4038600" y="6426679"/>
            <a:ext cx="4114800" cy="29479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223073" y="6426679"/>
            <a:ext cx="2743200" cy="294796"/>
          </a:xfrm>
          <a:prstGeom prst="rect">
            <a:avLst/>
          </a:prstGeom>
        </p:spPr>
        <p:txBody>
          <a:bodyPr vert="horz" lIns="91440" tIns="45720" rIns="91440" bIns="45720" rtlCol="0" anchor="ctr"/>
          <a:lstStyle>
            <a:lvl1pPr algn="r">
              <a:defRPr sz="1200">
                <a:solidFill>
                  <a:schemeClr val="tx1">
                    <a:tint val="75000"/>
                  </a:schemeClr>
                </a:solidFill>
              </a:defRPr>
            </a:lvl1pPr>
          </a:lstStyle>
          <a:p>
            <a:fld id="{EE10AAE4-27ED-404C-B07A-1C0EE670FB17}" type="slidenum">
              <a:rPr lang="en-US" smtClean="0"/>
              <a:t>‹#›</a:t>
            </a:fld>
            <a:endParaRPr lang="en-US"/>
          </a:p>
        </p:txBody>
      </p:sp>
    </p:spTree>
    <p:extLst>
      <p:ext uri="{BB962C8B-B14F-4D97-AF65-F5344CB8AC3E}">
        <p14:creationId xmlns:p14="http://schemas.microsoft.com/office/powerpoint/2010/main" val="7771765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62" r:id="rId4"/>
    <p:sldLayoutId id="2147483663" r:id="rId5"/>
    <p:sldLayoutId id="2147483664" r:id="rId6"/>
    <p:sldLayoutId id="2147483665" r:id="rId7"/>
    <p:sldLayoutId id="2147483666" r:id="rId8"/>
    <p:sldLayoutId id="2147483667" r:id="rId9"/>
    <p:sldLayoutId id="2147483655"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361950" indent="-361950" algn="l" defTabSz="914400" rtl="0" eaLnBrk="1" latinLnBrk="0" hangingPunct="1">
        <a:lnSpc>
          <a:spcPct val="90000"/>
        </a:lnSpc>
        <a:spcBef>
          <a:spcPts val="0"/>
        </a:spcBef>
        <a:buFont typeface="Arial" panose="020B0604020202020204" pitchFamily="34" charset="0"/>
        <a:buChar char="‒"/>
        <a:defRPr sz="2400" kern="1200">
          <a:solidFill>
            <a:schemeClr val="tx1"/>
          </a:solidFill>
          <a:latin typeface="+mn-lt"/>
          <a:ea typeface="+mn-ea"/>
          <a:cs typeface="+mn-cs"/>
        </a:defRPr>
      </a:lvl1pPr>
      <a:lvl2pPr marL="715963" indent="-354013" algn="l" defTabSz="914400" rtl="0" eaLnBrk="1" latinLnBrk="0" hangingPunct="1">
        <a:lnSpc>
          <a:spcPct val="90000"/>
        </a:lnSpc>
        <a:spcBef>
          <a:spcPts val="0"/>
        </a:spcBef>
        <a:buFont typeface="Arial" panose="020B0604020202020204" pitchFamily="34" charset="0"/>
        <a:buChar char="‒"/>
        <a:defRPr sz="2400" kern="1200">
          <a:solidFill>
            <a:schemeClr val="tx1"/>
          </a:solidFill>
          <a:latin typeface="+mn-lt"/>
          <a:ea typeface="+mn-ea"/>
          <a:cs typeface="+mn-cs"/>
        </a:defRPr>
      </a:lvl2pPr>
      <a:lvl3pPr marL="1077913" indent="-361950" algn="l" defTabSz="914400" rtl="0" eaLnBrk="1" latinLnBrk="0" hangingPunct="1">
        <a:lnSpc>
          <a:spcPct val="90000"/>
        </a:lnSpc>
        <a:spcBef>
          <a:spcPts val="0"/>
        </a:spcBef>
        <a:buFont typeface="Arial" panose="020B0604020202020204" pitchFamily="34" charset="0"/>
        <a:buChar char="‒"/>
        <a:defRPr sz="2400" kern="1200">
          <a:solidFill>
            <a:schemeClr val="tx1"/>
          </a:solidFill>
          <a:latin typeface="+mn-lt"/>
          <a:ea typeface="+mn-ea"/>
          <a:cs typeface="+mn-cs"/>
        </a:defRPr>
      </a:lvl3pPr>
      <a:lvl4pPr marL="1431925" indent="-354013" algn="l" defTabSz="914400" rtl="0" eaLnBrk="1" latinLnBrk="0" hangingPunct="1">
        <a:lnSpc>
          <a:spcPct val="90000"/>
        </a:lnSpc>
        <a:spcBef>
          <a:spcPts val="0"/>
        </a:spcBef>
        <a:buFont typeface="Arial" panose="020B0604020202020204" pitchFamily="34" charset="0"/>
        <a:buChar char="‒"/>
        <a:defRPr sz="2400" kern="1200">
          <a:solidFill>
            <a:schemeClr val="tx1"/>
          </a:solidFill>
          <a:latin typeface="+mn-lt"/>
          <a:ea typeface="+mn-ea"/>
          <a:cs typeface="+mn-cs"/>
        </a:defRPr>
      </a:lvl4pPr>
      <a:lvl5pPr marL="1793875" indent="-361950" algn="l" defTabSz="914400" rtl="0" eaLnBrk="1" latinLnBrk="0" hangingPunct="1">
        <a:lnSpc>
          <a:spcPct val="90000"/>
        </a:lnSpc>
        <a:spcBef>
          <a:spcPts val="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mailto:m.reiss@ucl.ac.uk"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CL014_20_BrandPPT_2019-09-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428"/>
          </a:xfrm>
          <a:prstGeom prst="rect">
            <a:avLst/>
          </a:prstGeom>
        </p:spPr>
      </p:pic>
      <p:sp>
        <p:nvSpPr>
          <p:cNvPr id="11" name="Text Placeholder 8"/>
          <p:cNvSpPr>
            <a:spLocks noGrp="1"/>
          </p:cNvSpPr>
          <p:nvPr/>
        </p:nvSpPr>
        <p:spPr>
          <a:xfrm>
            <a:off x="3623175" y="1928543"/>
            <a:ext cx="5488958" cy="293044"/>
          </a:xfrm>
          <a:prstGeom prst="rect">
            <a:avLst/>
          </a:prstGeom>
        </p:spPr>
        <p:txBody>
          <a:bodyPr vert="horz" lIns="0" tIns="0" rIns="0" bIns="0" rtlCol="0">
            <a:noAutofit/>
          </a:bodyPr>
          <a:lstStyle>
            <a:lvl1pPr marL="0" indent="0" algn="l" defTabSz="685800" rtl="0" eaLnBrk="1" latinLnBrk="0" hangingPunct="1">
              <a:lnSpc>
                <a:spcPct val="80000"/>
              </a:lnSpc>
              <a:spcBef>
                <a:spcPts val="750"/>
              </a:spcBef>
              <a:buFont typeface="Arial" panose="020B0604020202020204" pitchFamily="34" charset="0"/>
              <a:buNone/>
              <a:defRPr sz="1100" b="1" kern="1200" baseline="0">
                <a:solidFill>
                  <a:schemeClr val="bg1"/>
                </a:solidFill>
                <a:latin typeface="Arial" charset="0"/>
                <a:ea typeface="Arial" charset="0"/>
                <a:cs typeface="Arial" charset="0"/>
              </a:defRPr>
            </a:lvl1pPr>
            <a:lvl2pPr marL="0" indent="0" algn="l" defTabSz="685800" rtl="0" eaLnBrk="1" latinLnBrk="0" hangingPunct="1">
              <a:lnSpc>
                <a:spcPct val="80000"/>
              </a:lnSpc>
              <a:spcBef>
                <a:spcPts val="375"/>
              </a:spcBef>
              <a:buFont typeface="Arial" panose="020B0604020202020204" pitchFamily="34" charset="0"/>
              <a:buNone/>
              <a:defRPr sz="1100" kern="1200">
                <a:solidFill>
                  <a:schemeClr val="bg1"/>
                </a:solidFill>
                <a:latin typeface="Arial" charset="0"/>
                <a:ea typeface="Arial" charset="0"/>
                <a:cs typeface="Arial" charset="0"/>
              </a:defRPr>
            </a:lvl2pPr>
            <a:lvl3pPr marL="0" indent="0" algn="l" defTabSz="685800" rtl="0" eaLnBrk="1" latinLnBrk="0" hangingPunct="1">
              <a:lnSpc>
                <a:spcPct val="90000"/>
              </a:lnSpc>
              <a:spcBef>
                <a:spcPts val="375"/>
              </a:spcBef>
              <a:buFont typeface="Arial" panose="020B0604020202020204" pitchFamily="34" charset="0"/>
              <a:buNone/>
              <a:defRPr sz="1100" b="1" kern="1200">
                <a:solidFill>
                  <a:schemeClr val="tx1"/>
                </a:solidFill>
                <a:latin typeface="Arial" charset="0"/>
                <a:ea typeface="Arial" charset="0"/>
                <a:cs typeface="Arial" charset="0"/>
              </a:defRPr>
            </a:lvl3pPr>
            <a:lvl4pPr marL="0" indent="0" algn="l" defTabSz="685800" rtl="0" eaLnBrk="1" latinLnBrk="0" hangingPunct="1">
              <a:lnSpc>
                <a:spcPct val="90000"/>
              </a:lnSpc>
              <a:spcBef>
                <a:spcPts val="375"/>
              </a:spcBef>
              <a:buFont typeface="Arial" panose="020B0604020202020204" pitchFamily="34" charset="0"/>
              <a:buNone/>
              <a:defRPr sz="1100" kern="1200">
                <a:solidFill>
                  <a:schemeClr val="tx1"/>
                </a:solidFill>
                <a:latin typeface="Arial" charset="0"/>
                <a:ea typeface="Arial" charset="0"/>
                <a:cs typeface="Arial" charset="0"/>
              </a:defRPr>
            </a:lvl4pPr>
            <a:lvl5pPr marL="0" indent="0" algn="l" defTabSz="685800" rtl="0" eaLnBrk="1" latinLnBrk="0" hangingPunct="1">
              <a:lnSpc>
                <a:spcPct val="90000"/>
              </a:lnSpc>
              <a:spcBef>
                <a:spcPts val="375"/>
              </a:spcBef>
              <a:buFont typeface="Arial" panose="020B0604020202020204" pitchFamily="34" charset="0"/>
              <a:buNone/>
              <a:defRPr sz="1100" b="1" kern="1200">
                <a:solidFill>
                  <a:schemeClr val="tx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kern="1200" dirty="0"/>
          </a:p>
        </p:txBody>
      </p:sp>
      <p:sp>
        <p:nvSpPr>
          <p:cNvPr id="12" name="Text Placeholder 6"/>
          <p:cNvSpPr txBox="1">
            <a:spLocks/>
          </p:cNvSpPr>
          <p:nvPr/>
        </p:nvSpPr>
        <p:spPr>
          <a:xfrm>
            <a:off x="287999" y="288000"/>
            <a:ext cx="5488958" cy="293044"/>
          </a:xfrm>
          <a:prstGeom prst="rect">
            <a:avLst/>
          </a:prstGeom>
        </p:spPr>
        <p:txBody>
          <a:bodyPr vert="horz" lIns="0" tIns="0" rIns="0" bIns="0" rtlCol="0" anchor="t">
            <a:noAutofit/>
          </a:bodyPr>
          <a:lstStyle>
            <a:defPPr>
              <a:defRPr lang="en-US"/>
            </a:defPPr>
            <a:lvl1pPr marL="0" indent="0" algn="r" defTabSz="914400" rtl="0" eaLnBrk="1" latinLnBrk="0" hangingPunct="1">
              <a:lnSpc>
                <a:spcPct val="80000"/>
              </a:lnSpc>
              <a:buNone/>
              <a:defRPr sz="1100" kern="1200" baseline="0">
                <a:solidFill>
                  <a:schemeClr val="bg1"/>
                </a:solidFill>
                <a:latin typeface="+mn-lt"/>
                <a:ea typeface="+mn-ea"/>
                <a:cs typeface="+mn-cs"/>
              </a:defRPr>
            </a:lvl1pPr>
            <a:lvl2pPr marL="0" indent="0" algn="l" defTabSz="914400" rtl="0" eaLnBrk="1" latinLnBrk="0" hangingPunct="1">
              <a:lnSpc>
                <a:spcPct val="80000"/>
              </a:lnSpc>
              <a:buNone/>
              <a:defRPr sz="1100" kern="1200">
                <a:solidFill>
                  <a:schemeClr val="bg1"/>
                </a:solidFill>
                <a:latin typeface="+mn-lt"/>
                <a:ea typeface="+mn-ea"/>
                <a:cs typeface="+mn-cs"/>
              </a:defRPr>
            </a:lvl2pPr>
            <a:lvl3pPr marL="0" indent="0" algn="l" defTabSz="914400" rtl="0" eaLnBrk="1" latinLnBrk="0" hangingPunct="1">
              <a:buNone/>
              <a:defRPr sz="1100" kern="1200">
                <a:solidFill>
                  <a:schemeClr val="tx1"/>
                </a:solidFill>
                <a:latin typeface="+mn-lt"/>
                <a:ea typeface="+mn-ea"/>
                <a:cs typeface="+mn-cs"/>
              </a:defRPr>
            </a:lvl3pPr>
            <a:lvl4pPr marL="0" indent="0" algn="l" defTabSz="914400" rtl="0" eaLnBrk="1" latinLnBrk="0" hangingPunct="1">
              <a:buNone/>
              <a:defRPr sz="1100" kern="1200">
                <a:solidFill>
                  <a:schemeClr val="tx1"/>
                </a:solidFill>
                <a:latin typeface="+mn-lt"/>
                <a:ea typeface="+mn-ea"/>
                <a:cs typeface="+mn-cs"/>
              </a:defRPr>
            </a:lvl4pPr>
            <a:lvl5pPr marL="0" indent="0" algn="l" defTabSz="914400" rtl="0" eaLnBrk="1" latinLnBrk="0" hangingPunct="1">
              <a:buNone/>
              <a:defRPr sz="11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b="1" dirty="0"/>
              <a:t>Faculty of Education and Society</a:t>
            </a:r>
          </a:p>
        </p:txBody>
      </p:sp>
      <p:sp>
        <p:nvSpPr>
          <p:cNvPr id="10" name="Text Placeholder 7"/>
          <p:cNvSpPr txBox="1">
            <a:spLocks/>
          </p:cNvSpPr>
          <p:nvPr/>
        </p:nvSpPr>
        <p:spPr>
          <a:xfrm>
            <a:off x="7325958" y="1198179"/>
            <a:ext cx="4692860" cy="3972833"/>
          </a:xfrm>
          <a:prstGeom prst="rect">
            <a:avLst/>
          </a:prstGeom>
        </p:spPr>
        <p:txBody>
          <a:bodyPr/>
          <a:lstStyle>
            <a:lvl1pPr marL="361950" indent="-361950" algn="l" defTabSz="914400" rtl="0" eaLnBrk="1" latinLnBrk="0" hangingPunct="1">
              <a:lnSpc>
                <a:spcPct val="90000"/>
              </a:lnSpc>
              <a:spcBef>
                <a:spcPts val="0"/>
              </a:spcBef>
              <a:buFont typeface="Arial" panose="020B0604020202020204" pitchFamily="34" charset="0"/>
              <a:buChar char="‒"/>
              <a:defRPr sz="2400" kern="1200">
                <a:solidFill>
                  <a:schemeClr val="tx1"/>
                </a:solidFill>
                <a:latin typeface="+mn-lt"/>
                <a:ea typeface="+mn-ea"/>
                <a:cs typeface="+mn-cs"/>
              </a:defRPr>
            </a:lvl1pPr>
            <a:lvl2pPr marL="715963" indent="-354013" algn="l" defTabSz="914400" rtl="0" eaLnBrk="1" latinLnBrk="0" hangingPunct="1">
              <a:lnSpc>
                <a:spcPct val="90000"/>
              </a:lnSpc>
              <a:spcBef>
                <a:spcPts val="0"/>
              </a:spcBef>
              <a:buFont typeface="Arial" panose="020B0604020202020204" pitchFamily="34" charset="0"/>
              <a:buChar char="‒"/>
              <a:defRPr sz="2400" kern="1200">
                <a:solidFill>
                  <a:schemeClr val="tx1"/>
                </a:solidFill>
                <a:latin typeface="+mn-lt"/>
                <a:ea typeface="+mn-ea"/>
                <a:cs typeface="+mn-cs"/>
              </a:defRPr>
            </a:lvl2pPr>
            <a:lvl3pPr marL="1077913" indent="-361950" algn="l" defTabSz="914400" rtl="0" eaLnBrk="1" latinLnBrk="0" hangingPunct="1">
              <a:lnSpc>
                <a:spcPct val="90000"/>
              </a:lnSpc>
              <a:spcBef>
                <a:spcPts val="0"/>
              </a:spcBef>
              <a:buFont typeface="Arial" panose="020B0604020202020204" pitchFamily="34" charset="0"/>
              <a:buChar char="‒"/>
              <a:defRPr sz="2400" kern="1200">
                <a:solidFill>
                  <a:schemeClr val="tx1"/>
                </a:solidFill>
                <a:latin typeface="+mn-lt"/>
                <a:ea typeface="+mn-ea"/>
                <a:cs typeface="+mn-cs"/>
              </a:defRPr>
            </a:lvl3pPr>
            <a:lvl4pPr marL="1431925" indent="-354013" algn="l" defTabSz="914400" rtl="0" eaLnBrk="1" latinLnBrk="0" hangingPunct="1">
              <a:lnSpc>
                <a:spcPct val="90000"/>
              </a:lnSpc>
              <a:spcBef>
                <a:spcPts val="0"/>
              </a:spcBef>
              <a:buFont typeface="Arial" panose="020B0604020202020204" pitchFamily="34" charset="0"/>
              <a:buChar char="‒"/>
              <a:defRPr sz="2400" kern="1200">
                <a:solidFill>
                  <a:schemeClr val="tx1"/>
                </a:solidFill>
                <a:latin typeface="+mn-lt"/>
                <a:ea typeface="+mn-ea"/>
                <a:cs typeface="+mn-cs"/>
              </a:defRPr>
            </a:lvl4pPr>
            <a:lvl5pPr marL="1793875" indent="-361950" algn="l" defTabSz="914400" rtl="0" eaLnBrk="1" latinLnBrk="0" hangingPunct="1">
              <a:lnSpc>
                <a:spcPct val="90000"/>
              </a:lnSpc>
              <a:spcBef>
                <a:spcPts val="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Bef>
                <a:spcPts val="600"/>
              </a:spcBef>
              <a:buNone/>
            </a:pPr>
            <a:r>
              <a:rPr lang="en-US" sz="2800" b="1" dirty="0">
                <a:solidFill>
                  <a:schemeClr val="bg1"/>
                </a:solidFill>
              </a:rPr>
              <a:t>A New Vision for Science in the National Curriculum: How Should the Curriculum Deal with Climate Change?</a:t>
            </a:r>
          </a:p>
          <a:p>
            <a:pPr marL="0" indent="0">
              <a:spcBef>
                <a:spcPts val="600"/>
              </a:spcBef>
              <a:buNone/>
            </a:pPr>
            <a:r>
              <a:rPr lang="en-US" sz="2800" dirty="0">
                <a:solidFill>
                  <a:schemeClr val="bg1"/>
                </a:solidFill>
              </a:rPr>
              <a:t>Michael J. Reiss</a:t>
            </a:r>
          </a:p>
        </p:txBody>
      </p:sp>
    </p:spTree>
    <p:extLst>
      <p:ext uri="{BB962C8B-B14F-4D97-AF65-F5344CB8AC3E}">
        <p14:creationId xmlns:p14="http://schemas.microsoft.com/office/powerpoint/2010/main" val="1353191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C47E7-5644-279F-66AF-642A09A78E0B}"/>
              </a:ext>
            </a:extLst>
          </p:cNvPr>
          <p:cNvSpPr>
            <a:spLocks noGrp="1"/>
          </p:cNvSpPr>
          <p:nvPr>
            <p:ph type="title"/>
          </p:nvPr>
        </p:nvSpPr>
        <p:spPr/>
        <p:txBody>
          <a:bodyPr/>
          <a:lstStyle/>
          <a:p>
            <a:r>
              <a:rPr lang="en-US" dirty="0"/>
              <a:t>The sixth mass extinction (cont.)</a:t>
            </a:r>
          </a:p>
        </p:txBody>
      </p:sp>
      <p:sp>
        <p:nvSpPr>
          <p:cNvPr id="3" name="Content Placeholder 2">
            <a:extLst>
              <a:ext uri="{FF2B5EF4-FFF2-40B4-BE49-F238E27FC236}">
                <a16:creationId xmlns:a16="http://schemas.microsoft.com/office/drawing/2014/main" id="{BC77239D-EF6E-49D9-805D-44E7B6503BFC}"/>
              </a:ext>
            </a:extLst>
          </p:cNvPr>
          <p:cNvSpPr>
            <a:spLocks noGrp="1"/>
          </p:cNvSpPr>
          <p:nvPr>
            <p:ph sz="quarter" idx="11"/>
          </p:nvPr>
        </p:nvSpPr>
        <p:spPr/>
        <p:txBody>
          <a:bodyPr/>
          <a:lstStyle/>
          <a:p>
            <a:r>
              <a:rPr lang="en-US" dirty="0"/>
              <a:t>The end of the Permian (about 250 million years ago) when fully 96% of all species are thought to have gone extinct. The cause was intense volcanic activity that raised atmospheric CO</a:t>
            </a:r>
            <a:r>
              <a:rPr lang="en-US" baseline="-25000" dirty="0"/>
              <a:t>2</a:t>
            </a:r>
            <a:r>
              <a:rPr lang="en-US" dirty="0"/>
              <a:t> and H</a:t>
            </a:r>
            <a:r>
              <a:rPr lang="en-US" baseline="-25000" dirty="0"/>
              <a:t>2</a:t>
            </a:r>
            <a:r>
              <a:rPr lang="en-US" dirty="0"/>
              <a:t>S levels, resulting in global warming, ocean acidification and acid rain. </a:t>
            </a:r>
          </a:p>
          <a:p>
            <a:r>
              <a:rPr lang="en-US" dirty="0"/>
              <a:t>The end of the Triassic (about 200 million years ago). An estimated 75% of all species went extinct when underwater volcanic activity caused global warming and major changes in the oceans. </a:t>
            </a:r>
          </a:p>
          <a:p>
            <a:r>
              <a:rPr lang="en-US" dirty="0"/>
              <a:t>The Cretaceous ended (about 66 million years ago) with an asteroid impact in present-day Yucatán, Mexico. This </a:t>
            </a:r>
            <a:r>
              <a:rPr lang="en-GB" dirty="0"/>
              <a:t>caused an estimated 76% of all species to go extinct as rapid cooling killed many species, including all animals with a mass of more than about 25 kg.</a:t>
            </a:r>
            <a:endParaRPr lang="en-US" dirty="0"/>
          </a:p>
        </p:txBody>
      </p:sp>
    </p:spTree>
    <p:extLst>
      <p:ext uri="{BB962C8B-B14F-4D97-AF65-F5344CB8AC3E}">
        <p14:creationId xmlns:p14="http://schemas.microsoft.com/office/powerpoint/2010/main" val="649644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19B44-5851-72FA-9B47-4B1BEAAB498D}"/>
              </a:ext>
            </a:extLst>
          </p:cNvPr>
          <p:cNvSpPr>
            <a:spLocks noGrp="1"/>
          </p:cNvSpPr>
          <p:nvPr>
            <p:ph type="title"/>
          </p:nvPr>
        </p:nvSpPr>
        <p:spPr/>
        <p:txBody>
          <a:bodyPr/>
          <a:lstStyle/>
          <a:p>
            <a:r>
              <a:rPr lang="en-US" dirty="0"/>
              <a:t>Are we living through the sixth mass extinction?</a:t>
            </a:r>
          </a:p>
        </p:txBody>
      </p:sp>
      <p:sp>
        <p:nvSpPr>
          <p:cNvPr id="3" name="Content Placeholder 2">
            <a:extLst>
              <a:ext uri="{FF2B5EF4-FFF2-40B4-BE49-F238E27FC236}">
                <a16:creationId xmlns:a16="http://schemas.microsoft.com/office/drawing/2014/main" id="{9EE291E8-436E-A6B6-C32A-DA7AD827F4FB}"/>
              </a:ext>
            </a:extLst>
          </p:cNvPr>
          <p:cNvSpPr>
            <a:spLocks noGrp="1"/>
          </p:cNvSpPr>
          <p:nvPr>
            <p:ph sz="quarter" idx="11"/>
          </p:nvPr>
        </p:nvSpPr>
        <p:spPr/>
        <p:txBody>
          <a:bodyPr/>
          <a:lstStyle/>
          <a:p>
            <a:r>
              <a:rPr lang="en-US" dirty="0"/>
              <a:t>Not yet</a:t>
            </a:r>
          </a:p>
          <a:p>
            <a:r>
              <a:rPr lang="en-US" dirty="0" err="1"/>
              <a:t>Molluscs</a:t>
            </a:r>
            <a:r>
              <a:rPr lang="en-US" dirty="0"/>
              <a:t>: since about 1500 CE, possibly as many as 7.5–13% (150,000–260,000) of all ~two million known species have already gone extinct (Cowie et al., 2022).</a:t>
            </a:r>
          </a:p>
          <a:p>
            <a:r>
              <a:rPr lang="en-US" dirty="0"/>
              <a:t>“Even under our assumptions, which would tend to minimize evidence of an incipient mass extinction, the average rate of vertebrate species loss over the last century is up to 100 times higher than the background rate.” (Ceballos et al., 2015: 1)</a:t>
            </a:r>
          </a:p>
          <a:p>
            <a:r>
              <a:rPr lang="en-US" dirty="0"/>
              <a:t>Current extinction rates for terrestrial plants and animals “are 1,000 times higher than natural background rates of extinction and future rates are likely to be 10,000 times higher.” (De Vos et al., 2015: 452)</a:t>
            </a:r>
          </a:p>
        </p:txBody>
      </p:sp>
    </p:spTree>
    <p:extLst>
      <p:ext uri="{BB962C8B-B14F-4D97-AF65-F5344CB8AC3E}">
        <p14:creationId xmlns:p14="http://schemas.microsoft.com/office/powerpoint/2010/main" val="3833581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B7CAE5-591C-D670-4BDB-DADB0F0E249C}"/>
              </a:ext>
            </a:extLst>
          </p:cNvPr>
          <p:cNvPicPr>
            <a:picLocks noChangeAspect="1"/>
          </p:cNvPicPr>
          <p:nvPr/>
        </p:nvPicPr>
        <p:blipFill>
          <a:blip r:embed="rId3"/>
          <a:stretch>
            <a:fillRect/>
          </a:stretch>
        </p:blipFill>
        <p:spPr>
          <a:xfrm>
            <a:off x="722086" y="911916"/>
            <a:ext cx="4064000" cy="2882900"/>
          </a:xfrm>
          <a:prstGeom prst="rect">
            <a:avLst/>
          </a:prstGeom>
        </p:spPr>
      </p:pic>
      <p:pic>
        <p:nvPicPr>
          <p:cNvPr id="5" name="Picture 4">
            <a:extLst>
              <a:ext uri="{FF2B5EF4-FFF2-40B4-BE49-F238E27FC236}">
                <a16:creationId xmlns:a16="http://schemas.microsoft.com/office/drawing/2014/main" id="{A1A29D0D-AA74-C00D-FB75-76CB5383CFE9}"/>
              </a:ext>
            </a:extLst>
          </p:cNvPr>
          <p:cNvPicPr>
            <a:picLocks noChangeAspect="1"/>
          </p:cNvPicPr>
          <p:nvPr/>
        </p:nvPicPr>
        <p:blipFill>
          <a:blip r:embed="rId4"/>
          <a:stretch>
            <a:fillRect/>
          </a:stretch>
        </p:blipFill>
        <p:spPr>
          <a:xfrm>
            <a:off x="7525659" y="898979"/>
            <a:ext cx="3567793" cy="2908774"/>
          </a:xfrm>
          <a:prstGeom prst="rect">
            <a:avLst/>
          </a:prstGeom>
        </p:spPr>
      </p:pic>
      <p:pic>
        <p:nvPicPr>
          <p:cNvPr id="6" name="Picture 5">
            <a:extLst>
              <a:ext uri="{FF2B5EF4-FFF2-40B4-BE49-F238E27FC236}">
                <a16:creationId xmlns:a16="http://schemas.microsoft.com/office/drawing/2014/main" id="{DE1EA4E8-B2F1-7A8F-B350-E8EA7A4E8345}"/>
              </a:ext>
            </a:extLst>
          </p:cNvPr>
          <p:cNvPicPr>
            <a:picLocks noChangeAspect="1"/>
          </p:cNvPicPr>
          <p:nvPr/>
        </p:nvPicPr>
        <p:blipFill>
          <a:blip r:embed="rId5"/>
          <a:stretch>
            <a:fillRect/>
          </a:stretch>
        </p:blipFill>
        <p:spPr>
          <a:xfrm>
            <a:off x="722086" y="4203700"/>
            <a:ext cx="4064000" cy="2654300"/>
          </a:xfrm>
          <a:prstGeom prst="rect">
            <a:avLst/>
          </a:prstGeom>
        </p:spPr>
      </p:pic>
      <p:pic>
        <p:nvPicPr>
          <p:cNvPr id="7" name="Picture 6">
            <a:extLst>
              <a:ext uri="{FF2B5EF4-FFF2-40B4-BE49-F238E27FC236}">
                <a16:creationId xmlns:a16="http://schemas.microsoft.com/office/drawing/2014/main" id="{1DEEC8AF-094F-18BB-AD24-952A768CA81F}"/>
              </a:ext>
            </a:extLst>
          </p:cNvPr>
          <p:cNvPicPr>
            <a:picLocks noChangeAspect="1"/>
          </p:cNvPicPr>
          <p:nvPr/>
        </p:nvPicPr>
        <p:blipFill>
          <a:blip r:embed="rId6"/>
          <a:stretch>
            <a:fillRect/>
          </a:stretch>
        </p:blipFill>
        <p:spPr>
          <a:xfrm>
            <a:off x="7525658" y="4166970"/>
            <a:ext cx="3567793" cy="2675845"/>
          </a:xfrm>
          <a:prstGeom prst="rect">
            <a:avLst/>
          </a:prstGeom>
        </p:spPr>
      </p:pic>
    </p:spTree>
    <p:extLst>
      <p:ext uri="{BB962C8B-B14F-4D97-AF65-F5344CB8AC3E}">
        <p14:creationId xmlns:p14="http://schemas.microsoft.com/office/powerpoint/2010/main" val="3029940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7A82B-5B07-C96A-93FE-37014F4415A1}"/>
              </a:ext>
            </a:extLst>
          </p:cNvPr>
          <p:cNvSpPr>
            <a:spLocks noGrp="1"/>
          </p:cNvSpPr>
          <p:nvPr>
            <p:ph type="title"/>
          </p:nvPr>
        </p:nvSpPr>
        <p:spPr/>
        <p:txBody>
          <a:bodyPr/>
          <a:lstStyle/>
          <a:p>
            <a:r>
              <a:rPr lang="en-US" dirty="0"/>
              <a:t>The role of school science education</a:t>
            </a:r>
          </a:p>
        </p:txBody>
      </p:sp>
      <p:sp>
        <p:nvSpPr>
          <p:cNvPr id="3" name="Content Placeholder 2">
            <a:extLst>
              <a:ext uri="{FF2B5EF4-FFF2-40B4-BE49-F238E27FC236}">
                <a16:creationId xmlns:a16="http://schemas.microsoft.com/office/drawing/2014/main" id="{B8C6AB76-CC7A-A544-C10F-DD387A1F5B09}"/>
              </a:ext>
            </a:extLst>
          </p:cNvPr>
          <p:cNvSpPr>
            <a:spLocks noGrp="1"/>
          </p:cNvSpPr>
          <p:nvPr>
            <p:ph sz="quarter" idx="11"/>
          </p:nvPr>
        </p:nvSpPr>
        <p:spPr>
          <a:xfrm>
            <a:off x="379562" y="1850315"/>
            <a:ext cx="10619117" cy="4576364"/>
          </a:xfrm>
        </p:spPr>
        <p:txBody>
          <a:bodyPr/>
          <a:lstStyle/>
          <a:p>
            <a:r>
              <a:rPr lang="en-US" dirty="0"/>
              <a:t>Powerful knowledge</a:t>
            </a:r>
          </a:p>
          <a:p>
            <a:pPr lvl="1">
              <a:buFont typeface="Courier New" panose="02070309020205020404" pitchFamily="49" charset="0"/>
              <a:buChar char="o"/>
            </a:pPr>
            <a:r>
              <a:rPr lang="en-US" dirty="0"/>
              <a:t>Michael Young</a:t>
            </a:r>
          </a:p>
          <a:p>
            <a:pPr lvl="1">
              <a:buFont typeface="Courier New" panose="02070309020205020404" pitchFamily="49" charset="0"/>
              <a:buChar char="o"/>
            </a:pPr>
            <a:r>
              <a:rPr lang="en-US" dirty="0"/>
              <a:t>Relationship to human flourishing</a:t>
            </a:r>
          </a:p>
          <a:p>
            <a:pPr lvl="1">
              <a:buFont typeface="Courier New" panose="02070309020205020404" pitchFamily="49" charset="0"/>
              <a:buChar char="o"/>
            </a:pPr>
            <a:r>
              <a:rPr lang="en-US" dirty="0"/>
              <a:t> “the main function of school … is to enable all students to </a:t>
            </a:r>
            <a:r>
              <a:rPr lang="en-US" i="1" dirty="0"/>
              <a:t>acquire knowledge</a:t>
            </a:r>
            <a:r>
              <a:rPr lang="en-US" dirty="0"/>
              <a:t> that takes </a:t>
            </a:r>
            <a:r>
              <a:rPr lang="en-US" i="1" dirty="0"/>
              <a:t>them beyond their experience</a:t>
            </a:r>
            <a:r>
              <a:rPr lang="en-US" dirty="0"/>
              <a:t> (Young, 2014: 10)</a:t>
            </a:r>
          </a:p>
          <a:p>
            <a:pPr lvl="1">
              <a:buFont typeface="Courier New" panose="02070309020205020404" pitchFamily="49" charset="0"/>
              <a:buChar char="o"/>
            </a:pPr>
            <a:r>
              <a:rPr lang="en-US" dirty="0"/>
              <a:t>Arguments against climate change:</a:t>
            </a:r>
          </a:p>
          <a:p>
            <a:pPr lvl="2">
              <a:buFont typeface="Arial" panose="020B0604020202020204" pitchFamily="34" charset="0"/>
              <a:buChar char="•"/>
            </a:pPr>
            <a:r>
              <a:rPr lang="en-US" dirty="0"/>
              <a:t>‘The Earth’s climate is always changing and this is nothing to do with humans’</a:t>
            </a:r>
          </a:p>
          <a:p>
            <a:pPr lvl="2">
              <a:buFont typeface="Arial" panose="020B0604020202020204" pitchFamily="34" charset="0"/>
              <a:buChar char="•"/>
            </a:pPr>
            <a:r>
              <a:rPr lang="en-US" dirty="0"/>
              <a:t>‘Computer models which predict the future climate are unreliable and based on a series of assumptions’</a:t>
            </a:r>
          </a:p>
          <a:p>
            <a:pPr lvl="2">
              <a:buFont typeface="Arial" panose="020B0604020202020204" pitchFamily="34" charset="0"/>
              <a:buChar char="•"/>
            </a:pPr>
            <a:r>
              <a:rPr lang="en-US" dirty="0"/>
              <a:t>‘It’s all to do with the Sun – for example, there is a strong link between increased temperatures on Earth and the number of sunspots on the Sun’ (Royal Society, 2008)</a:t>
            </a:r>
          </a:p>
        </p:txBody>
      </p:sp>
    </p:spTree>
    <p:extLst>
      <p:ext uri="{BB962C8B-B14F-4D97-AF65-F5344CB8AC3E}">
        <p14:creationId xmlns:p14="http://schemas.microsoft.com/office/powerpoint/2010/main" val="319386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BAD40-CCD8-E3D0-7773-97DA65EB819B}"/>
              </a:ext>
            </a:extLst>
          </p:cNvPr>
          <p:cNvSpPr>
            <a:spLocks noGrp="1"/>
          </p:cNvSpPr>
          <p:nvPr>
            <p:ph type="title"/>
          </p:nvPr>
        </p:nvSpPr>
        <p:spPr/>
        <p:txBody>
          <a:bodyPr/>
          <a:lstStyle/>
          <a:p>
            <a:r>
              <a:rPr lang="en-US" dirty="0"/>
              <a:t>The role of school science education (cont.)</a:t>
            </a:r>
          </a:p>
        </p:txBody>
      </p:sp>
      <p:sp>
        <p:nvSpPr>
          <p:cNvPr id="3" name="Content Placeholder 2">
            <a:extLst>
              <a:ext uri="{FF2B5EF4-FFF2-40B4-BE49-F238E27FC236}">
                <a16:creationId xmlns:a16="http://schemas.microsoft.com/office/drawing/2014/main" id="{40DB04FB-B41F-FB64-2D6F-FB8A3978A943}"/>
              </a:ext>
            </a:extLst>
          </p:cNvPr>
          <p:cNvSpPr>
            <a:spLocks noGrp="1"/>
          </p:cNvSpPr>
          <p:nvPr>
            <p:ph sz="quarter" idx="11"/>
          </p:nvPr>
        </p:nvSpPr>
        <p:spPr>
          <a:xfrm>
            <a:off x="379562" y="2377439"/>
            <a:ext cx="10619117" cy="4049239"/>
          </a:xfrm>
        </p:spPr>
        <p:txBody>
          <a:bodyPr/>
          <a:lstStyle/>
          <a:p>
            <a:r>
              <a:rPr lang="en-US" dirty="0"/>
              <a:t>The Nature of Science</a:t>
            </a:r>
          </a:p>
          <a:p>
            <a:pPr lvl="1">
              <a:buFont typeface="Courier New" panose="02070309020205020404" pitchFamily="49" charset="0"/>
              <a:buChar char="o"/>
            </a:pPr>
            <a:r>
              <a:rPr lang="en-US" dirty="0"/>
              <a:t>Now versus in 1989</a:t>
            </a:r>
          </a:p>
          <a:p>
            <a:pPr lvl="1">
              <a:buFont typeface="Courier New" panose="02070309020205020404" pitchFamily="49" charset="0"/>
              <a:buChar char="o"/>
            </a:pPr>
            <a:r>
              <a:rPr lang="en-US" dirty="0"/>
              <a:t>The importance of school science tackling issues to do with misinformation (Osborne et al., 2022)</a:t>
            </a:r>
          </a:p>
          <a:p>
            <a:pPr lvl="1">
              <a:buFont typeface="Courier New" panose="02070309020205020404" pitchFamily="49" charset="0"/>
              <a:buChar char="o"/>
            </a:pPr>
            <a:r>
              <a:rPr lang="en-US" dirty="0"/>
              <a:t>We need an education that helps students understand how scientists </a:t>
            </a:r>
            <a:r>
              <a:rPr lang="en-US" dirty="0" err="1"/>
              <a:t>practise</a:t>
            </a:r>
            <a:r>
              <a:rPr lang="en-US" dirty="0"/>
              <a:t> science, including the role of modelling in hypothesis testing and theory generation. This would help students to understand better whether the future of climate change is likely simply to be a linear progression from the present or entail tipping points, for example to ocean currents, in which there are sudden changes that can only be reversed over very long periods of time.</a:t>
            </a:r>
          </a:p>
        </p:txBody>
      </p:sp>
    </p:spTree>
    <p:extLst>
      <p:ext uri="{BB962C8B-B14F-4D97-AF65-F5344CB8AC3E}">
        <p14:creationId xmlns:p14="http://schemas.microsoft.com/office/powerpoint/2010/main" val="1248706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7A82B-5B07-C96A-93FE-37014F4415A1}"/>
              </a:ext>
            </a:extLst>
          </p:cNvPr>
          <p:cNvSpPr>
            <a:spLocks noGrp="1"/>
          </p:cNvSpPr>
          <p:nvPr>
            <p:ph type="title"/>
          </p:nvPr>
        </p:nvSpPr>
        <p:spPr>
          <a:xfrm>
            <a:off x="379562" y="559398"/>
            <a:ext cx="10619117" cy="1666217"/>
          </a:xfrm>
        </p:spPr>
        <p:txBody>
          <a:bodyPr/>
          <a:lstStyle/>
          <a:p>
            <a:r>
              <a:rPr lang="en-US" dirty="0"/>
              <a:t>The role of school science education (cont.)</a:t>
            </a:r>
          </a:p>
        </p:txBody>
      </p:sp>
      <p:sp>
        <p:nvSpPr>
          <p:cNvPr id="3" name="Content Placeholder 2">
            <a:extLst>
              <a:ext uri="{FF2B5EF4-FFF2-40B4-BE49-F238E27FC236}">
                <a16:creationId xmlns:a16="http://schemas.microsoft.com/office/drawing/2014/main" id="{B8C6AB76-CC7A-A544-C10F-DD387A1F5B09}"/>
              </a:ext>
            </a:extLst>
          </p:cNvPr>
          <p:cNvSpPr>
            <a:spLocks noGrp="1"/>
          </p:cNvSpPr>
          <p:nvPr>
            <p:ph sz="quarter" idx="11"/>
          </p:nvPr>
        </p:nvSpPr>
        <p:spPr>
          <a:xfrm>
            <a:off x="379562" y="1947134"/>
            <a:ext cx="10619117" cy="4910866"/>
          </a:xfrm>
        </p:spPr>
        <p:txBody>
          <a:bodyPr>
            <a:normAutofit/>
          </a:bodyPr>
          <a:lstStyle/>
          <a:p>
            <a:r>
              <a:rPr lang="en-US" dirty="0"/>
              <a:t>Interdisciplinarity within science</a:t>
            </a:r>
          </a:p>
          <a:p>
            <a:pPr lvl="1">
              <a:buFont typeface="Courier New" panose="02070309020205020404" pitchFamily="49" charset="0"/>
              <a:buChar char="o"/>
            </a:pPr>
            <a:r>
              <a:rPr lang="en-US" dirty="0"/>
              <a:t>Interactions between biology, chemistry and physics</a:t>
            </a:r>
          </a:p>
          <a:p>
            <a:pPr lvl="1">
              <a:buFont typeface="Courier New" panose="02070309020205020404" pitchFamily="49" charset="0"/>
              <a:buChar char="o"/>
            </a:pPr>
            <a:r>
              <a:rPr lang="en-US" dirty="0"/>
              <a:t>The position of Earth Science</a:t>
            </a:r>
          </a:p>
        </p:txBody>
      </p:sp>
    </p:spTree>
    <p:extLst>
      <p:ext uri="{BB962C8B-B14F-4D97-AF65-F5344CB8AC3E}">
        <p14:creationId xmlns:p14="http://schemas.microsoft.com/office/powerpoint/2010/main" val="2881136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0D8B31-78C1-4331-8FEF-814E13A237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9D66C0-818A-1030-F846-568DFDBA2AFA}"/>
              </a:ext>
            </a:extLst>
          </p:cNvPr>
          <p:cNvSpPr>
            <a:spLocks noGrp="1"/>
          </p:cNvSpPr>
          <p:nvPr>
            <p:ph type="title"/>
          </p:nvPr>
        </p:nvSpPr>
        <p:spPr>
          <a:xfrm>
            <a:off x="379562" y="559398"/>
            <a:ext cx="10619117" cy="1666217"/>
          </a:xfrm>
        </p:spPr>
        <p:txBody>
          <a:bodyPr/>
          <a:lstStyle/>
          <a:p>
            <a:r>
              <a:rPr lang="en-US" dirty="0"/>
              <a:t>Changes to the Science National Curriculum</a:t>
            </a:r>
          </a:p>
        </p:txBody>
      </p:sp>
      <p:sp>
        <p:nvSpPr>
          <p:cNvPr id="3" name="Content Placeholder 2">
            <a:extLst>
              <a:ext uri="{FF2B5EF4-FFF2-40B4-BE49-F238E27FC236}">
                <a16:creationId xmlns:a16="http://schemas.microsoft.com/office/drawing/2014/main" id="{626987E9-E31E-5725-1FD9-2FC9D14819FF}"/>
              </a:ext>
            </a:extLst>
          </p:cNvPr>
          <p:cNvSpPr>
            <a:spLocks noGrp="1"/>
          </p:cNvSpPr>
          <p:nvPr>
            <p:ph sz="quarter" idx="11"/>
          </p:nvPr>
        </p:nvSpPr>
        <p:spPr>
          <a:xfrm>
            <a:off x="379562" y="1947134"/>
            <a:ext cx="10619117" cy="4910866"/>
          </a:xfrm>
        </p:spPr>
        <p:txBody>
          <a:bodyPr>
            <a:normAutofit/>
          </a:bodyPr>
          <a:lstStyle/>
          <a:p>
            <a:r>
              <a:rPr lang="en-US" dirty="0"/>
              <a:t>The </a:t>
            </a:r>
            <a:r>
              <a:rPr lang="en-GB" dirty="0"/>
              <a:t>National Curriculum Review Science Working Group (2011-13) </a:t>
            </a:r>
          </a:p>
          <a:p>
            <a:r>
              <a:rPr lang="en-US" dirty="0"/>
              <a:t>Different visions for science education: Vision I, Vision II, Vision III</a:t>
            </a:r>
          </a:p>
          <a:p>
            <a:r>
              <a:rPr lang="en-US" dirty="0"/>
              <a:t>Responding to student interest</a:t>
            </a:r>
          </a:p>
          <a:p>
            <a:r>
              <a:rPr lang="en-US" dirty="0"/>
              <a:t>Student knowledge, student engagement, student skills, student action</a:t>
            </a:r>
          </a:p>
          <a:p>
            <a:r>
              <a:rPr lang="en-US" dirty="0"/>
              <a:t>The role of research in this</a:t>
            </a:r>
          </a:p>
          <a:p>
            <a:r>
              <a:rPr lang="en-US" dirty="0"/>
              <a:t>The value of consensus within the science education community</a:t>
            </a:r>
          </a:p>
          <a:p>
            <a:endParaRPr lang="en-US" dirty="0"/>
          </a:p>
        </p:txBody>
      </p:sp>
    </p:spTree>
    <p:extLst>
      <p:ext uri="{BB962C8B-B14F-4D97-AF65-F5344CB8AC3E}">
        <p14:creationId xmlns:p14="http://schemas.microsoft.com/office/powerpoint/2010/main" val="1413203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28885-03F3-0705-5126-C4C3993E3760}"/>
              </a:ext>
            </a:extLst>
          </p:cNvPr>
          <p:cNvSpPr>
            <a:spLocks noGrp="1"/>
          </p:cNvSpPr>
          <p:nvPr>
            <p:ph type="title"/>
          </p:nvPr>
        </p:nvSpPr>
        <p:spPr/>
        <p:txBody>
          <a:bodyPr/>
          <a:lstStyle/>
          <a:p>
            <a:r>
              <a:rPr lang="en-US" dirty="0"/>
              <a:t>Other subjects</a:t>
            </a:r>
          </a:p>
        </p:txBody>
      </p:sp>
      <p:sp>
        <p:nvSpPr>
          <p:cNvPr id="3" name="Content Placeholder 2">
            <a:extLst>
              <a:ext uri="{FF2B5EF4-FFF2-40B4-BE49-F238E27FC236}">
                <a16:creationId xmlns:a16="http://schemas.microsoft.com/office/drawing/2014/main" id="{07770B1C-8DFD-D54D-728B-C9FF874B42B2}"/>
              </a:ext>
            </a:extLst>
          </p:cNvPr>
          <p:cNvSpPr>
            <a:spLocks noGrp="1"/>
          </p:cNvSpPr>
          <p:nvPr>
            <p:ph sz="quarter" idx="11"/>
          </p:nvPr>
        </p:nvSpPr>
        <p:spPr/>
        <p:txBody>
          <a:bodyPr/>
          <a:lstStyle/>
          <a:p>
            <a:r>
              <a:rPr lang="en-US" dirty="0"/>
              <a:t>UCL Centre for Climate Change and Sustainability Education</a:t>
            </a:r>
          </a:p>
          <a:p>
            <a:pPr lvl="1">
              <a:buFont typeface="Courier New" panose="02070309020205020404" pitchFamily="49" charset="0"/>
              <a:buChar char="o"/>
            </a:pPr>
            <a:r>
              <a:rPr lang="en-US" dirty="0"/>
              <a:t>Professional development modules for teachers in geography and history (at both primary and secondary level) that can be accessed free on-line </a:t>
            </a:r>
          </a:p>
          <a:p>
            <a:r>
              <a:rPr lang="en-US" dirty="0"/>
              <a:t>Geography</a:t>
            </a:r>
          </a:p>
          <a:p>
            <a:r>
              <a:rPr lang="en-US" dirty="0"/>
              <a:t>History</a:t>
            </a:r>
          </a:p>
        </p:txBody>
      </p:sp>
    </p:spTree>
    <p:extLst>
      <p:ext uri="{BB962C8B-B14F-4D97-AF65-F5344CB8AC3E}">
        <p14:creationId xmlns:p14="http://schemas.microsoft.com/office/powerpoint/2010/main" val="1667229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93A4D-40DC-9AB8-24C3-930084692A12}"/>
              </a:ext>
            </a:extLst>
          </p:cNvPr>
          <p:cNvSpPr>
            <a:spLocks noGrp="1"/>
          </p:cNvSpPr>
          <p:nvPr>
            <p:ph type="title"/>
          </p:nvPr>
        </p:nvSpPr>
        <p:spPr>
          <a:xfrm>
            <a:off x="379562" y="845389"/>
            <a:ext cx="10619117" cy="863668"/>
          </a:xfrm>
        </p:spPr>
        <p:txBody>
          <a:bodyPr/>
          <a:lstStyle/>
          <a:p>
            <a:r>
              <a:rPr lang="en-US" dirty="0"/>
              <a:t>The megafaunal extinctions</a:t>
            </a:r>
          </a:p>
        </p:txBody>
      </p:sp>
      <p:pic>
        <p:nvPicPr>
          <p:cNvPr id="4" name="Content Placeholder 3">
            <a:extLst>
              <a:ext uri="{FF2B5EF4-FFF2-40B4-BE49-F238E27FC236}">
                <a16:creationId xmlns:a16="http://schemas.microsoft.com/office/drawing/2014/main" id="{7D435004-FA54-2DF0-792D-55653746DE87}"/>
              </a:ext>
            </a:extLst>
          </p:cNvPr>
          <p:cNvPicPr>
            <a:picLocks noGrp="1" noChangeAspect="1"/>
          </p:cNvPicPr>
          <p:nvPr>
            <p:ph sz="quarter" idx="11"/>
          </p:nvPr>
        </p:nvPicPr>
        <p:blipFill>
          <a:blip r:embed="rId3"/>
          <a:stretch>
            <a:fillRect/>
          </a:stretch>
        </p:blipFill>
        <p:spPr>
          <a:xfrm>
            <a:off x="575505" y="2911475"/>
            <a:ext cx="4688002" cy="3516002"/>
          </a:xfrm>
          <a:prstGeom prst="rect">
            <a:avLst/>
          </a:prstGeom>
        </p:spPr>
      </p:pic>
      <p:pic>
        <p:nvPicPr>
          <p:cNvPr id="5" name="Picture 4">
            <a:extLst>
              <a:ext uri="{FF2B5EF4-FFF2-40B4-BE49-F238E27FC236}">
                <a16:creationId xmlns:a16="http://schemas.microsoft.com/office/drawing/2014/main" id="{E91544BC-A67C-0671-0FC8-B9DB9E4289F5}"/>
              </a:ext>
            </a:extLst>
          </p:cNvPr>
          <p:cNvPicPr>
            <a:picLocks noChangeAspect="1"/>
          </p:cNvPicPr>
          <p:nvPr/>
        </p:nvPicPr>
        <p:blipFill>
          <a:blip r:embed="rId4"/>
          <a:stretch>
            <a:fillRect/>
          </a:stretch>
        </p:blipFill>
        <p:spPr>
          <a:xfrm>
            <a:off x="5867399" y="2911476"/>
            <a:ext cx="5832229" cy="3516001"/>
          </a:xfrm>
          <a:prstGeom prst="rect">
            <a:avLst/>
          </a:prstGeom>
        </p:spPr>
      </p:pic>
    </p:spTree>
    <p:extLst>
      <p:ext uri="{BB962C8B-B14F-4D97-AF65-F5344CB8AC3E}">
        <p14:creationId xmlns:p14="http://schemas.microsoft.com/office/powerpoint/2010/main" val="1098226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06BF4F-AC51-436F-AB77-BB176A2FD752}"/>
              </a:ext>
            </a:extLst>
          </p:cNvPr>
          <p:cNvPicPr>
            <a:picLocks noChangeAspect="1"/>
          </p:cNvPicPr>
          <p:nvPr/>
        </p:nvPicPr>
        <p:blipFill>
          <a:blip r:embed="rId3"/>
          <a:stretch>
            <a:fillRect/>
          </a:stretch>
        </p:blipFill>
        <p:spPr>
          <a:xfrm>
            <a:off x="1710569" y="1663132"/>
            <a:ext cx="8770862" cy="4933610"/>
          </a:xfrm>
          <a:prstGeom prst="rect">
            <a:avLst/>
          </a:prstGeom>
        </p:spPr>
      </p:pic>
      <p:sp>
        <p:nvSpPr>
          <p:cNvPr id="5" name="Title 4">
            <a:extLst>
              <a:ext uri="{FF2B5EF4-FFF2-40B4-BE49-F238E27FC236}">
                <a16:creationId xmlns:a16="http://schemas.microsoft.com/office/drawing/2014/main" id="{64A402CC-9D30-4456-7115-FE4CE5878884}"/>
              </a:ext>
            </a:extLst>
          </p:cNvPr>
          <p:cNvSpPr>
            <a:spLocks noGrp="1"/>
          </p:cNvSpPr>
          <p:nvPr>
            <p:ph type="title"/>
          </p:nvPr>
        </p:nvSpPr>
        <p:spPr/>
        <p:txBody>
          <a:bodyPr/>
          <a:lstStyle/>
          <a:p>
            <a:r>
              <a:rPr lang="en-US" dirty="0"/>
              <a:t>The Little Ice Age</a:t>
            </a:r>
          </a:p>
        </p:txBody>
      </p:sp>
      <p:sp>
        <p:nvSpPr>
          <p:cNvPr id="6" name="Content Placeholder 5">
            <a:extLst>
              <a:ext uri="{FF2B5EF4-FFF2-40B4-BE49-F238E27FC236}">
                <a16:creationId xmlns:a16="http://schemas.microsoft.com/office/drawing/2014/main" id="{6767998F-89FA-AF3B-8B63-E2648F37D789}"/>
              </a:ext>
            </a:extLst>
          </p:cNvPr>
          <p:cNvSpPr>
            <a:spLocks noGrp="1"/>
          </p:cNvSpPr>
          <p:nvPr>
            <p:ph sz="quarter" idx="11"/>
          </p:nvPr>
        </p:nvSpPr>
        <p:spPr/>
        <p:txBody>
          <a:bodyPr/>
          <a:lstStyle/>
          <a:p>
            <a:endParaRPr lang="en-US" dirty="0"/>
          </a:p>
        </p:txBody>
      </p:sp>
    </p:spTree>
    <p:extLst>
      <p:ext uri="{BB962C8B-B14F-4D97-AF65-F5344CB8AC3E}">
        <p14:creationId xmlns:p14="http://schemas.microsoft.com/office/powerpoint/2010/main" val="883861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06FBEC4-8A65-B449-B9CB-0109E8DE6DC0}"/>
              </a:ext>
            </a:extLst>
          </p:cNvPr>
          <p:cNvSpPr>
            <a:spLocks noGrp="1"/>
          </p:cNvSpPr>
          <p:nvPr>
            <p:ph type="title"/>
          </p:nvPr>
        </p:nvSpPr>
        <p:spPr>
          <a:xfrm>
            <a:off x="379562" y="666975"/>
            <a:ext cx="10619117" cy="925158"/>
          </a:xfrm>
        </p:spPr>
        <p:txBody>
          <a:bodyPr>
            <a:normAutofit/>
          </a:bodyPr>
          <a:lstStyle/>
          <a:p>
            <a:r>
              <a:rPr lang="en-US" dirty="0"/>
              <a:t>Do we have a climate crisis?</a:t>
            </a:r>
          </a:p>
        </p:txBody>
      </p:sp>
      <p:pic>
        <p:nvPicPr>
          <p:cNvPr id="2" name="Content Placeholder 1">
            <a:extLst>
              <a:ext uri="{FF2B5EF4-FFF2-40B4-BE49-F238E27FC236}">
                <a16:creationId xmlns:a16="http://schemas.microsoft.com/office/drawing/2014/main" id="{4564170D-FB91-D401-1199-42A51336F415}"/>
              </a:ext>
            </a:extLst>
          </p:cNvPr>
          <p:cNvPicPr>
            <a:picLocks noGrp="1" noChangeAspect="1"/>
          </p:cNvPicPr>
          <p:nvPr>
            <p:ph sz="quarter" idx="11"/>
          </p:nvPr>
        </p:nvPicPr>
        <p:blipFill>
          <a:blip r:embed="rId2"/>
          <a:stretch>
            <a:fillRect/>
          </a:stretch>
        </p:blipFill>
        <p:spPr>
          <a:xfrm>
            <a:off x="2481431" y="1261501"/>
            <a:ext cx="7229138" cy="5421854"/>
          </a:xfrm>
          <a:prstGeom prst="rect">
            <a:avLst/>
          </a:prstGeom>
        </p:spPr>
      </p:pic>
    </p:spTree>
    <p:extLst>
      <p:ext uri="{BB962C8B-B14F-4D97-AF65-F5344CB8AC3E}">
        <p14:creationId xmlns:p14="http://schemas.microsoft.com/office/powerpoint/2010/main" val="4135064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6437F-DAE9-E996-A3B4-CA68A8904286}"/>
              </a:ext>
            </a:extLst>
          </p:cNvPr>
          <p:cNvSpPr>
            <a:spLocks noGrp="1"/>
          </p:cNvSpPr>
          <p:nvPr>
            <p:ph type="title"/>
          </p:nvPr>
        </p:nvSpPr>
        <p:spPr/>
        <p:txBody>
          <a:bodyPr/>
          <a:lstStyle/>
          <a:p>
            <a:r>
              <a:rPr lang="en-US" dirty="0"/>
              <a:t>Ethics, values and actions (cont.)</a:t>
            </a:r>
          </a:p>
        </p:txBody>
      </p:sp>
      <p:sp>
        <p:nvSpPr>
          <p:cNvPr id="3" name="Content Placeholder 2">
            <a:extLst>
              <a:ext uri="{FF2B5EF4-FFF2-40B4-BE49-F238E27FC236}">
                <a16:creationId xmlns:a16="http://schemas.microsoft.com/office/drawing/2014/main" id="{25810C50-1EBF-67D8-52B5-C5BB011568EF}"/>
              </a:ext>
            </a:extLst>
          </p:cNvPr>
          <p:cNvSpPr>
            <a:spLocks noGrp="1"/>
          </p:cNvSpPr>
          <p:nvPr>
            <p:ph sz="quarter" idx="11"/>
          </p:nvPr>
        </p:nvSpPr>
        <p:spPr/>
        <p:txBody>
          <a:bodyPr/>
          <a:lstStyle/>
          <a:p>
            <a:r>
              <a:rPr lang="en-US" dirty="0"/>
              <a:t>“Practical opportunities to participate in activities to increase climate resilience, reduce carbon impact and enhance biodiversity will enable children and young people to translate knowledge into positive action to improve their local communities, their country and the planet.” (DfE, 2023)</a:t>
            </a:r>
          </a:p>
          <a:p>
            <a:r>
              <a:rPr lang="en-US" dirty="0"/>
              <a:t>“It would not be appropriate for a teacher to suggest that pupils join a certain campaigning group or engage in specific political activity, for example, an upcoming protest.” (DfE, 2022)</a:t>
            </a:r>
          </a:p>
        </p:txBody>
      </p:sp>
    </p:spTree>
    <p:extLst>
      <p:ext uri="{BB962C8B-B14F-4D97-AF65-F5344CB8AC3E}">
        <p14:creationId xmlns:p14="http://schemas.microsoft.com/office/powerpoint/2010/main" val="89168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2A3AA-D50F-5C4C-A482-B49C738DA391}"/>
              </a:ext>
            </a:extLst>
          </p:cNvPr>
          <p:cNvSpPr>
            <a:spLocks noGrp="1"/>
          </p:cNvSpPr>
          <p:nvPr>
            <p:ph type="title"/>
          </p:nvPr>
        </p:nvSpPr>
        <p:spPr>
          <a:xfrm>
            <a:off x="379562" y="845388"/>
            <a:ext cx="10619117" cy="2080691"/>
          </a:xfrm>
        </p:spPr>
        <p:txBody>
          <a:bodyPr/>
          <a:lstStyle/>
          <a:p>
            <a:r>
              <a:rPr lang="en-US" dirty="0"/>
              <a:t>Questions and Comments (after responses by Judith Hillier </a:t>
            </a:r>
            <a:r>
              <a:rPr lang="en-US"/>
              <a:t>and Steve Puttick)</a:t>
            </a:r>
            <a:endParaRPr lang="en-US" dirty="0"/>
          </a:p>
        </p:txBody>
      </p:sp>
      <p:sp>
        <p:nvSpPr>
          <p:cNvPr id="3" name="Content Placeholder 2">
            <a:extLst>
              <a:ext uri="{FF2B5EF4-FFF2-40B4-BE49-F238E27FC236}">
                <a16:creationId xmlns:a16="http://schemas.microsoft.com/office/drawing/2014/main" id="{469C863B-45CA-A64C-A220-C8BDB065B628}"/>
              </a:ext>
            </a:extLst>
          </p:cNvPr>
          <p:cNvSpPr>
            <a:spLocks noGrp="1"/>
          </p:cNvSpPr>
          <p:nvPr>
            <p:ph sz="quarter" idx="11"/>
          </p:nvPr>
        </p:nvSpPr>
        <p:spPr/>
        <p:txBody>
          <a:bodyPr/>
          <a:lstStyle/>
          <a:p>
            <a:pPr marL="0" indent="0">
              <a:buNone/>
            </a:pPr>
            <a:endParaRPr lang="en-US" dirty="0"/>
          </a:p>
          <a:p>
            <a:pPr marL="0" indent="0">
              <a:buNone/>
            </a:pPr>
            <a:endParaRPr lang="en-US" dirty="0"/>
          </a:p>
          <a:p>
            <a:pPr marL="0" indent="0">
              <a:buNone/>
            </a:pPr>
            <a:endParaRPr lang="en-US" dirty="0"/>
          </a:p>
          <a:p>
            <a:pPr marL="0" indent="0">
              <a:buNone/>
            </a:pPr>
            <a:r>
              <a:rPr lang="en-US" dirty="0"/>
              <a:t>Thank you!</a:t>
            </a:r>
          </a:p>
          <a:p>
            <a:pPr marL="0" indent="0">
              <a:buNone/>
            </a:pPr>
            <a:endParaRPr lang="en-US" dirty="0"/>
          </a:p>
          <a:p>
            <a:endParaRPr lang="en-US" dirty="0"/>
          </a:p>
          <a:p>
            <a:endParaRPr lang="en-US" dirty="0"/>
          </a:p>
          <a:p>
            <a:pPr marL="0" indent="0">
              <a:buNone/>
            </a:pPr>
            <a:r>
              <a:rPr lang="en-US" dirty="0">
                <a:hlinkClick r:id="rId2"/>
              </a:rPr>
              <a:t>m.reiss@ucl.ac.uk</a:t>
            </a:r>
            <a:r>
              <a:rPr lang="en-US" dirty="0"/>
              <a:t> </a:t>
            </a:r>
          </a:p>
        </p:txBody>
      </p:sp>
    </p:spTree>
    <p:extLst>
      <p:ext uri="{BB962C8B-B14F-4D97-AF65-F5344CB8AC3E}">
        <p14:creationId xmlns:p14="http://schemas.microsoft.com/office/powerpoint/2010/main" val="1496725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F04391-8CBA-4BF4-0CA0-A1E627D6B7EC}"/>
              </a:ext>
            </a:extLst>
          </p:cNvPr>
          <p:cNvPicPr>
            <a:picLocks noChangeAspect="1"/>
          </p:cNvPicPr>
          <p:nvPr/>
        </p:nvPicPr>
        <p:blipFill>
          <a:blip r:embed="rId2"/>
          <a:stretch>
            <a:fillRect/>
          </a:stretch>
        </p:blipFill>
        <p:spPr>
          <a:xfrm>
            <a:off x="950885" y="699248"/>
            <a:ext cx="10290230" cy="5788254"/>
          </a:xfrm>
          <a:prstGeom prst="rect">
            <a:avLst/>
          </a:prstGeom>
        </p:spPr>
      </p:pic>
    </p:spTree>
    <p:extLst>
      <p:ext uri="{BB962C8B-B14F-4D97-AF65-F5344CB8AC3E}">
        <p14:creationId xmlns:p14="http://schemas.microsoft.com/office/powerpoint/2010/main" val="2552480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02F29E-8F4D-5108-4869-9B6084D9285E}"/>
              </a:ext>
            </a:extLst>
          </p:cNvPr>
          <p:cNvPicPr>
            <a:picLocks noChangeAspect="1"/>
          </p:cNvPicPr>
          <p:nvPr/>
        </p:nvPicPr>
        <p:blipFill>
          <a:blip r:embed="rId2"/>
          <a:stretch>
            <a:fillRect/>
          </a:stretch>
        </p:blipFill>
        <p:spPr>
          <a:xfrm>
            <a:off x="1878239" y="696558"/>
            <a:ext cx="8435522" cy="5954486"/>
          </a:xfrm>
          <a:prstGeom prst="rect">
            <a:avLst/>
          </a:prstGeom>
        </p:spPr>
      </p:pic>
    </p:spTree>
    <p:extLst>
      <p:ext uri="{BB962C8B-B14F-4D97-AF65-F5344CB8AC3E}">
        <p14:creationId xmlns:p14="http://schemas.microsoft.com/office/powerpoint/2010/main" val="1760942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ED591D-269D-AC2B-E07C-875663B239B9}"/>
              </a:ext>
            </a:extLst>
          </p:cNvPr>
          <p:cNvSpPr>
            <a:spLocks noGrp="1"/>
          </p:cNvSpPr>
          <p:nvPr>
            <p:ph type="title"/>
          </p:nvPr>
        </p:nvSpPr>
        <p:spPr/>
        <p:txBody>
          <a:bodyPr/>
          <a:lstStyle/>
          <a:p>
            <a:r>
              <a:rPr lang="en-US" dirty="0"/>
              <a:t>Other consequences of climate change</a:t>
            </a:r>
          </a:p>
        </p:txBody>
      </p:sp>
      <p:sp>
        <p:nvSpPr>
          <p:cNvPr id="5" name="Content Placeholder 4">
            <a:extLst>
              <a:ext uri="{FF2B5EF4-FFF2-40B4-BE49-F238E27FC236}">
                <a16:creationId xmlns:a16="http://schemas.microsoft.com/office/drawing/2014/main" id="{684D4BCD-78F0-50C0-C18D-CBA3B85B2BC3}"/>
              </a:ext>
            </a:extLst>
          </p:cNvPr>
          <p:cNvSpPr>
            <a:spLocks noGrp="1"/>
          </p:cNvSpPr>
          <p:nvPr>
            <p:ph sz="quarter" idx="11"/>
          </p:nvPr>
        </p:nvSpPr>
        <p:spPr>
          <a:xfrm>
            <a:off x="379562" y="1957892"/>
            <a:ext cx="10619117" cy="4468787"/>
          </a:xfrm>
        </p:spPr>
        <p:txBody>
          <a:bodyPr/>
          <a:lstStyle/>
          <a:p>
            <a:r>
              <a:rPr lang="en-US" dirty="0"/>
              <a:t>Global warming: occurring about ten times as rapidly as after each of the eight Ice Ages that have occurred over the last 800,000 years</a:t>
            </a:r>
          </a:p>
          <a:p>
            <a:r>
              <a:rPr lang="en-US" dirty="0"/>
              <a:t>Extreme weather events</a:t>
            </a:r>
          </a:p>
          <a:p>
            <a:r>
              <a:rPr lang="en-US" dirty="0"/>
              <a:t>More earthquakes</a:t>
            </a:r>
          </a:p>
          <a:p>
            <a:r>
              <a:rPr lang="en-US" dirty="0"/>
              <a:t>Fewer deaths from ‘non-optimal temperatures’: a little over five million human deaths each year = about 9.5% of all deaths. About 8.5% of all deaths are cold-related and 1% are heat-related.</a:t>
            </a:r>
          </a:p>
          <a:p>
            <a:r>
              <a:rPr lang="en-US" dirty="0"/>
              <a:t>An increase in water shortages</a:t>
            </a:r>
          </a:p>
          <a:p>
            <a:r>
              <a:rPr lang="en-US" dirty="0"/>
              <a:t>More flooding and the possible disappearance of some island nations</a:t>
            </a:r>
          </a:p>
          <a:p>
            <a:r>
              <a:rPr lang="en-US" dirty="0"/>
              <a:t>A rise in animal-borne diseases</a:t>
            </a:r>
          </a:p>
          <a:p>
            <a:r>
              <a:rPr lang="en-US" dirty="0"/>
              <a:t>? </a:t>
            </a:r>
            <a:r>
              <a:rPr lang="en-GB" dirty="0"/>
              <a:t>more wars and political instability over water and food shortages </a:t>
            </a:r>
            <a:endParaRPr lang="en-US" dirty="0"/>
          </a:p>
        </p:txBody>
      </p:sp>
    </p:spTree>
    <p:extLst>
      <p:ext uri="{BB962C8B-B14F-4D97-AF65-F5344CB8AC3E}">
        <p14:creationId xmlns:p14="http://schemas.microsoft.com/office/powerpoint/2010/main" val="3386331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A9516D-3E05-EEC6-DF79-D2218DFD4CD6}"/>
              </a:ext>
            </a:extLst>
          </p:cNvPr>
          <p:cNvPicPr>
            <a:picLocks noChangeAspect="1"/>
          </p:cNvPicPr>
          <p:nvPr/>
        </p:nvPicPr>
        <p:blipFill>
          <a:blip r:embed="rId3"/>
          <a:stretch>
            <a:fillRect/>
          </a:stretch>
        </p:blipFill>
        <p:spPr>
          <a:xfrm>
            <a:off x="2465615" y="444934"/>
            <a:ext cx="7260770" cy="6413066"/>
          </a:xfrm>
          <a:prstGeom prst="rect">
            <a:avLst/>
          </a:prstGeom>
        </p:spPr>
      </p:pic>
    </p:spTree>
    <p:extLst>
      <p:ext uri="{BB962C8B-B14F-4D97-AF65-F5344CB8AC3E}">
        <p14:creationId xmlns:p14="http://schemas.microsoft.com/office/powerpoint/2010/main" val="1095408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F03B02-E4C2-E2AC-4D46-8FD5F7AAE54C}"/>
              </a:ext>
            </a:extLst>
          </p:cNvPr>
          <p:cNvPicPr>
            <a:picLocks noChangeAspect="1"/>
          </p:cNvPicPr>
          <p:nvPr/>
        </p:nvPicPr>
        <p:blipFill>
          <a:blip r:embed="rId3"/>
          <a:stretch>
            <a:fillRect/>
          </a:stretch>
        </p:blipFill>
        <p:spPr>
          <a:xfrm>
            <a:off x="2062842" y="729768"/>
            <a:ext cx="8066315" cy="5986718"/>
          </a:xfrm>
          <a:prstGeom prst="rect">
            <a:avLst/>
          </a:prstGeom>
        </p:spPr>
      </p:pic>
    </p:spTree>
    <p:extLst>
      <p:ext uri="{BB962C8B-B14F-4D97-AF65-F5344CB8AC3E}">
        <p14:creationId xmlns:p14="http://schemas.microsoft.com/office/powerpoint/2010/main" val="432927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79A4B-D4D0-1A3B-E0FD-EC5F86B2FFE8}"/>
              </a:ext>
            </a:extLst>
          </p:cNvPr>
          <p:cNvSpPr>
            <a:spLocks noGrp="1"/>
          </p:cNvSpPr>
          <p:nvPr>
            <p:ph type="title"/>
          </p:nvPr>
        </p:nvSpPr>
        <p:spPr/>
        <p:txBody>
          <a:bodyPr/>
          <a:lstStyle/>
          <a:p>
            <a:r>
              <a:rPr lang="en-US" dirty="0"/>
              <a:t>The consequences of climate change for other species are far greater</a:t>
            </a:r>
          </a:p>
        </p:txBody>
      </p:sp>
      <p:sp>
        <p:nvSpPr>
          <p:cNvPr id="3" name="Content Placeholder 2">
            <a:extLst>
              <a:ext uri="{FF2B5EF4-FFF2-40B4-BE49-F238E27FC236}">
                <a16:creationId xmlns:a16="http://schemas.microsoft.com/office/drawing/2014/main" id="{61185E84-2115-ECC5-C242-AD19397E3BFF}"/>
              </a:ext>
            </a:extLst>
          </p:cNvPr>
          <p:cNvSpPr>
            <a:spLocks noGrp="1"/>
          </p:cNvSpPr>
          <p:nvPr>
            <p:ph sz="quarter" idx="11"/>
          </p:nvPr>
        </p:nvSpPr>
        <p:spPr/>
        <p:txBody>
          <a:bodyPr/>
          <a:lstStyle/>
          <a:p>
            <a:pPr marL="0" indent="0">
              <a:buNone/>
            </a:pPr>
            <a:r>
              <a:rPr lang="en-US" dirty="0"/>
              <a:t>“Climate change is the greatest</a:t>
            </a:r>
          </a:p>
          <a:p>
            <a:pPr marL="0" indent="0">
              <a:buNone/>
            </a:pPr>
            <a:r>
              <a:rPr lang="en-US" dirty="0"/>
              <a:t>global threat to coral reef</a:t>
            </a:r>
          </a:p>
          <a:p>
            <a:pPr marL="0" indent="0">
              <a:buNone/>
            </a:pPr>
            <a:r>
              <a:rPr lang="en-US" dirty="0"/>
              <a:t>ecosystems”</a:t>
            </a:r>
          </a:p>
          <a:p>
            <a:pPr marL="0" indent="0">
              <a:buNone/>
            </a:pPr>
            <a:r>
              <a:rPr lang="en-US" dirty="0"/>
              <a:t>(National Ocean Service, 2023)</a:t>
            </a:r>
          </a:p>
        </p:txBody>
      </p:sp>
      <p:pic>
        <p:nvPicPr>
          <p:cNvPr id="4" name="Picture 3">
            <a:extLst>
              <a:ext uri="{FF2B5EF4-FFF2-40B4-BE49-F238E27FC236}">
                <a16:creationId xmlns:a16="http://schemas.microsoft.com/office/drawing/2014/main" id="{5F8A54CA-B4BE-0BD7-401B-59DDAE32E2C0}"/>
              </a:ext>
            </a:extLst>
          </p:cNvPr>
          <p:cNvPicPr>
            <a:picLocks noChangeAspect="1"/>
          </p:cNvPicPr>
          <p:nvPr/>
        </p:nvPicPr>
        <p:blipFill>
          <a:blip r:embed="rId2"/>
          <a:stretch>
            <a:fillRect/>
          </a:stretch>
        </p:blipFill>
        <p:spPr>
          <a:xfrm>
            <a:off x="5766098" y="2288570"/>
            <a:ext cx="6046340" cy="4534756"/>
          </a:xfrm>
          <a:prstGeom prst="rect">
            <a:avLst/>
          </a:prstGeom>
        </p:spPr>
      </p:pic>
    </p:spTree>
    <p:extLst>
      <p:ext uri="{BB962C8B-B14F-4D97-AF65-F5344CB8AC3E}">
        <p14:creationId xmlns:p14="http://schemas.microsoft.com/office/powerpoint/2010/main" val="697429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C47E7-5644-279F-66AF-642A09A78E0B}"/>
              </a:ext>
            </a:extLst>
          </p:cNvPr>
          <p:cNvSpPr>
            <a:spLocks noGrp="1"/>
          </p:cNvSpPr>
          <p:nvPr>
            <p:ph type="title"/>
          </p:nvPr>
        </p:nvSpPr>
        <p:spPr/>
        <p:txBody>
          <a:bodyPr>
            <a:normAutofit fontScale="90000"/>
          </a:bodyPr>
          <a:lstStyle/>
          <a:p>
            <a:r>
              <a:rPr lang="en-US" dirty="0"/>
              <a:t>It’s not just climate change – biodiversity loss and the sixth mass extinction</a:t>
            </a:r>
          </a:p>
        </p:txBody>
      </p:sp>
      <p:sp>
        <p:nvSpPr>
          <p:cNvPr id="3" name="Content Placeholder 2">
            <a:extLst>
              <a:ext uri="{FF2B5EF4-FFF2-40B4-BE49-F238E27FC236}">
                <a16:creationId xmlns:a16="http://schemas.microsoft.com/office/drawing/2014/main" id="{BC77239D-EF6E-49D9-805D-44E7B6503BFC}"/>
              </a:ext>
            </a:extLst>
          </p:cNvPr>
          <p:cNvSpPr>
            <a:spLocks noGrp="1"/>
          </p:cNvSpPr>
          <p:nvPr>
            <p:ph sz="quarter" idx="11"/>
          </p:nvPr>
        </p:nvSpPr>
        <p:spPr/>
        <p:txBody>
          <a:bodyPr/>
          <a:lstStyle/>
          <a:p>
            <a:r>
              <a:rPr lang="en-US" dirty="0"/>
              <a:t>A mass extinction is when 75% or more of all species are thought to have gone extinct over what is to a geologist a relatively short period (typically less than two million years!).</a:t>
            </a:r>
          </a:p>
          <a:p>
            <a:r>
              <a:rPr lang="en-US" dirty="0"/>
              <a:t>The end of the Ordovician (about 443 million years ago). An estimated 85% of all species went extinct, probably as a result of global cooling, reduced sea levels and ocean anoxia.</a:t>
            </a:r>
          </a:p>
          <a:p>
            <a:r>
              <a:rPr lang="en-US" dirty="0"/>
              <a:t>The Late Devonian (about 360 million years ago). An estimated 75% of all species went extinct as the rapid growth of land plants caused a substantial fall in atmospheric CO</a:t>
            </a:r>
            <a:r>
              <a:rPr lang="en-US" baseline="-25000" dirty="0"/>
              <a:t>2</a:t>
            </a:r>
            <a:r>
              <a:rPr lang="en-US" dirty="0"/>
              <a:t> concentrations with resulting global cooling.</a:t>
            </a:r>
          </a:p>
        </p:txBody>
      </p:sp>
    </p:spTree>
    <p:extLst>
      <p:ext uri="{BB962C8B-B14F-4D97-AF65-F5344CB8AC3E}">
        <p14:creationId xmlns:p14="http://schemas.microsoft.com/office/powerpoint/2010/main" val="108833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208">
      <a:dk1>
        <a:sysClr val="windowText" lastClr="000000"/>
      </a:dk1>
      <a:lt1>
        <a:sysClr val="window" lastClr="FFFFFF"/>
      </a:lt1>
      <a:dk2>
        <a:srgbClr val="003D4C"/>
      </a:dk2>
      <a:lt2>
        <a:srgbClr val="D6D2C4"/>
      </a:lt2>
      <a:accent1>
        <a:srgbClr val="500778"/>
      </a:accent1>
      <a:accent2>
        <a:srgbClr val="D50032"/>
      </a:accent2>
      <a:accent3>
        <a:srgbClr val="B5BD00"/>
      </a:accent3>
      <a:accent4>
        <a:srgbClr val="C6B0BC"/>
      </a:accent4>
      <a:accent5>
        <a:srgbClr val="0097A9"/>
      </a:accent5>
      <a:accent6>
        <a:srgbClr val="F6BE00"/>
      </a:accent6>
      <a:hlink>
        <a:srgbClr val="0563C1"/>
      </a:hlink>
      <a:folHlink>
        <a:srgbClr val="954F72"/>
      </a:folHlink>
    </a:clrScheme>
    <a:fontScheme name="Custom 1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51F842F9B685740AE4DC517F76B07E7" ma:contentTypeVersion="10" ma:contentTypeDescription="Create a new document." ma:contentTypeScope="" ma:versionID="2acfecffa34a9abce1f1414bbe405fcc">
  <xsd:schema xmlns:xsd="http://www.w3.org/2001/XMLSchema" xmlns:xs="http://www.w3.org/2001/XMLSchema" xmlns:p="http://schemas.microsoft.com/office/2006/metadata/properties" xmlns:ns3="544da72f-239f-4ad9-bf55-d217d847cc8d" xmlns:ns4="25c5e8c9-d664-43de-9332-567dd308d3d4" targetNamespace="http://schemas.microsoft.com/office/2006/metadata/properties" ma:root="true" ma:fieldsID="96220881e023b50154a6b4b5e855e45d" ns3:_="" ns4:_="">
    <xsd:import namespace="544da72f-239f-4ad9-bf55-d217d847cc8d"/>
    <xsd:import namespace="25c5e8c9-d664-43de-9332-567dd308d3d4"/>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4da72f-239f-4ad9-bf55-d217d847cc8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5c5e8c9-d664-43de-9332-567dd308d3d4"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9167BB4-619B-41EF-9EA5-7792100A03D8}">
  <ds:schemaRefs>
    <ds:schemaRef ds:uri="http://schemas.microsoft.com/sharepoint/v3/contenttype/forms"/>
  </ds:schemaRefs>
</ds:datastoreItem>
</file>

<file path=customXml/itemProps2.xml><?xml version="1.0" encoding="utf-8"?>
<ds:datastoreItem xmlns:ds="http://schemas.openxmlformats.org/officeDocument/2006/customXml" ds:itemID="{983C3FDB-CDEE-4EF2-9621-2E3D66F443E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44da72f-239f-4ad9-bf55-d217d847cc8d"/>
    <ds:schemaRef ds:uri="25c5e8c9-d664-43de-9332-567dd308d3d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CBAA709-AB99-4979-BE8C-12F83BE08622}">
  <ds:schemaRefs>
    <ds:schemaRef ds:uri="25c5e8c9-d664-43de-9332-567dd308d3d4"/>
    <ds:schemaRef ds:uri="http://schemas.microsoft.com/office/2006/documentManagement/types"/>
    <ds:schemaRef ds:uri="http://purl.org/dc/elements/1.1/"/>
    <ds:schemaRef ds:uri="http://schemas.microsoft.com/office/2006/metadata/properties"/>
    <ds:schemaRef ds:uri="544da72f-239f-4ad9-bf55-d217d847cc8d"/>
    <ds:schemaRef ds:uri="http://schemas.microsoft.com/office/infopath/2007/PartnerControls"/>
    <ds:schemaRef ds:uri="http://purl.org/dc/term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3126</TotalTime>
  <Words>1291</Words>
  <Application>Microsoft Macintosh PowerPoint</Application>
  <PresentationFormat>Widescreen</PresentationFormat>
  <Paragraphs>86</Paragraphs>
  <Slides>21</Slides>
  <Notes>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Courier New</vt:lpstr>
      <vt:lpstr>Office Theme</vt:lpstr>
      <vt:lpstr>PowerPoint Presentation</vt:lpstr>
      <vt:lpstr>Do we have a climate crisis?</vt:lpstr>
      <vt:lpstr>PowerPoint Presentation</vt:lpstr>
      <vt:lpstr>PowerPoint Presentation</vt:lpstr>
      <vt:lpstr>Other consequences of climate change</vt:lpstr>
      <vt:lpstr>PowerPoint Presentation</vt:lpstr>
      <vt:lpstr>PowerPoint Presentation</vt:lpstr>
      <vt:lpstr>The consequences of climate change for other species are far greater</vt:lpstr>
      <vt:lpstr>It’s not just climate change – biodiversity loss and the sixth mass extinction</vt:lpstr>
      <vt:lpstr>The sixth mass extinction (cont.)</vt:lpstr>
      <vt:lpstr>Are we living through the sixth mass extinction?</vt:lpstr>
      <vt:lpstr>PowerPoint Presentation</vt:lpstr>
      <vt:lpstr>The role of school science education</vt:lpstr>
      <vt:lpstr>The role of school science education (cont.)</vt:lpstr>
      <vt:lpstr>The role of school science education (cont.)</vt:lpstr>
      <vt:lpstr>Changes to the Science National Curriculum</vt:lpstr>
      <vt:lpstr>Other subjects</vt:lpstr>
      <vt:lpstr>The megafaunal extinctions</vt:lpstr>
      <vt:lpstr>The Little Ice Age</vt:lpstr>
      <vt:lpstr>Ethics, values and actions (cont.)</vt:lpstr>
      <vt:lpstr>Questions and Comments (after responses by Judith Hillier and Steve Puttick)</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Anne</dc:creator>
  <cp:keywords/>
  <dc:description/>
  <cp:lastModifiedBy>Michael Reiss</cp:lastModifiedBy>
  <cp:revision>174</cp:revision>
  <dcterms:created xsi:type="dcterms:W3CDTF">2021-06-21T11:06:39Z</dcterms:created>
  <dcterms:modified xsi:type="dcterms:W3CDTF">2025-03-05T22:17:47Z</dcterms:modified>
  <cp:category/>
</cp:coreProperties>
</file>