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29"/>
  </p:notesMasterIdLst>
  <p:handoutMasterIdLst>
    <p:handoutMasterId r:id="rId30"/>
  </p:handoutMasterIdLst>
  <p:sldIdLst>
    <p:sldId id="329" r:id="rId3"/>
    <p:sldId id="332" r:id="rId4"/>
    <p:sldId id="336" r:id="rId5"/>
    <p:sldId id="331" r:id="rId6"/>
    <p:sldId id="278" r:id="rId7"/>
    <p:sldId id="256" r:id="rId8"/>
    <p:sldId id="327" r:id="rId9"/>
    <p:sldId id="257" r:id="rId10"/>
    <p:sldId id="340" r:id="rId11"/>
    <p:sldId id="328" r:id="rId12"/>
    <p:sldId id="330" r:id="rId13"/>
    <p:sldId id="314" r:id="rId14"/>
    <p:sldId id="315" r:id="rId15"/>
    <p:sldId id="316" r:id="rId16"/>
    <p:sldId id="317" r:id="rId17"/>
    <p:sldId id="337" r:id="rId18"/>
    <p:sldId id="262" r:id="rId19"/>
    <p:sldId id="306" r:id="rId20"/>
    <p:sldId id="304" r:id="rId21"/>
    <p:sldId id="309" r:id="rId22"/>
    <p:sldId id="260" r:id="rId23"/>
    <p:sldId id="333" r:id="rId24"/>
    <p:sldId id="334" r:id="rId25"/>
    <p:sldId id="335" r:id="rId26"/>
    <p:sldId id="339" r:id="rId27"/>
    <p:sldId id="338" r:id="rId28"/>
  </p:sldIdLst>
  <p:sldSz cx="9144000" cy="6858000" type="screen4x3"/>
  <p:notesSz cx="6858000" cy="97663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45852F-EF73-4F56-AF12-3A50811728EE}" v="236" dt="2025-11-07T13:45:24.102"/>
    <p1510:client id="{ED7A44E3-E2B8-D816-543A-65BBAF96103C}" v="5" dt="2025-11-06T18:34:58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8"/>
    <p:restoredTop sz="94701"/>
  </p:normalViewPr>
  <p:slideViewPr>
    <p:cSldViewPr>
      <p:cViewPr varScale="1">
        <p:scale>
          <a:sx n="87" d="100"/>
          <a:sy n="87" d="100"/>
        </p:scale>
        <p:origin x="14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ny Tridgell" userId="ef75e1c0-555f-484c-b20b-0bc6b4573af1" providerId="ADAL" clId="{B30521F8-359D-48BD-A8FE-CBC929E01B6F}"/>
    <pc:docChg chg="undo custSel addSld delSld modSld sldOrd">
      <pc:chgData name="Jonny Tridgell" userId="ef75e1c0-555f-484c-b20b-0bc6b4573af1" providerId="ADAL" clId="{B30521F8-359D-48BD-A8FE-CBC929E01B6F}" dt="2025-11-07T13:45:24.098" v="3216"/>
      <pc:docMkLst>
        <pc:docMk/>
      </pc:docMkLst>
      <pc:sldChg chg="modSp mod chgLayout">
        <pc:chgData name="Jonny Tridgell" userId="ef75e1c0-555f-484c-b20b-0bc6b4573af1" providerId="ADAL" clId="{B30521F8-359D-48BD-A8FE-CBC929E01B6F}" dt="2025-11-06T19:14:41.576" v="2169" actId="27636"/>
        <pc:sldMkLst>
          <pc:docMk/>
          <pc:sldMk cId="0" sldId="257"/>
        </pc:sldMkLst>
        <pc:spChg chg="mod ord">
          <ac:chgData name="Jonny Tridgell" userId="ef75e1c0-555f-484c-b20b-0bc6b4573af1" providerId="ADAL" clId="{B30521F8-359D-48BD-A8FE-CBC929E01B6F}" dt="2025-11-06T19:14:41.576" v="2169" actId="27636"/>
          <ac:spMkLst>
            <pc:docMk/>
            <pc:sldMk cId="0" sldId="257"/>
            <ac:spMk id="3" creationId="{C479D2D3-7190-D10F-A8F2-DC6E7A2E4D71}"/>
          </ac:spMkLst>
        </pc:spChg>
        <pc:spChg chg="mod ord">
          <ac:chgData name="Jonny Tridgell" userId="ef75e1c0-555f-484c-b20b-0bc6b4573af1" providerId="ADAL" clId="{B30521F8-359D-48BD-A8FE-CBC929E01B6F}" dt="2025-11-06T19:14:41.576" v="2169" actId="27636"/>
          <ac:spMkLst>
            <pc:docMk/>
            <pc:sldMk cId="0" sldId="257"/>
            <ac:spMk id="10241" creationId="{96E039A4-3092-0FFC-1114-5A452C726359}"/>
          </ac:spMkLst>
        </pc:spChg>
      </pc:sldChg>
      <pc:sldChg chg="delSp modSp add mod">
        <pc:chgData name="Jonny Tridgell" userId="ef75e1c0-555f-484c-b20b-0bc6b4573af1" providerId="ADAL" clId="{B30521F8-359D-48BD-A8FE-CBC929E01B6F}" dt="2025-11-06T19:15:21.741" v="2177" actId="255"/>
        <pc:sldMkLst>
          <pc:docMk/>
          <pc:sldMk cId="528586715" sldId="260"/>
        </pc:sldMkLst>
        <pc:spChg chg="mod">
          <ac:chgData name="Jonny Tridgell" userId="ef75e1c0-555f-484c-b20b-0bc6b4573af1" providerId="ADAL" clId="{B30521F8-359D-48BD-A8FE-CBC929E01B6F}" dt="2025-11-06T19:15:04.814" v="2172" actId="2711"/>
          <ac:spMkLst>
            <pc:docMk/>
            <pc:sldMk cId="528586715" sldId="260"/>
            <ac:spMk id="2" creationId="{33142D60-71F2-BD2E-E414-6B130ACBE348}"/>
          </ac:spMkLst>
        </pc:spChg>
        <pc:spChg chg="mod">
          <ac:chgData name="Jonny Tridgell" userId="ef75e1c0-555f-484c-b20b-0bc6b4573af1" providerId="ADAL" clId="{B30521F8-359D-48BD-A8FE-CBC929E01B6F}" dt="2025-11-06T19:15:21.741" v="2177" actId="255"/>
          <ac:spMkLst>
            <pc:docMk/>
            <pc:sldMk cId="528586715" sldId="260"/>
            <ac:spMk id="3" creationId="{D10FD5BB-10EB-97C2-1D9E-AA2E507F2DFE}"/>
          </ac:spMkLst>
        </pc:spChg>
        <pc:picChg chg="del">
          <ac:chgData name="Jonny Tridgell" userId="ef75e1c0-555f-484c-b20b-0bc6b4573af1" providerId="ADAL" clId="{B30521F8-359D-48BD-A8FE-CBC929E01B6F}" dt="2025-11-06T19:09:22.349" v="1963" actId="478"/>
          <ac:picMkLst>
            <pc:docMk/>
            <pc:sldMk cId="528586715" sldId="260"/>
            <ac:picMk id="4" creationId="{773033B1-2676-716C-CD9F-E18B9F1F53CA}"/>
          </ac:picMkLst>
        </pc:picChg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0" sldId="262"/>
        </pc:sldMkLst>
      </pc:sldChg>
      <pc:sldChg chg="modSp">
        <pc:chgData name="Jonny Tridgell" userId="ef75e1c0-555f-484c-b20b-0bc6b4573af1" providerId="ADAL" clId="{B30521F8-359D-48BD-A8FE-CBC929E01B6F}" dt="2025-11-06T19:14:04.420" v="2161" actId="2711"/>
        <pc:sldMkLst>
          <pc:docMk/>
          <pc:sldMk cId="0" sldId="278"/>
        </pc:sldMkLst>
        <pc:spChg chg="mod">
          <ac:chgData name="Jonny Tridgell" userId="ef75e1c0-555f-484c-b20b-0bc6b4573af1" providerId="ADAL" clId="{B30521F8-359D-48BD-A8FE-CBC929E01B6F}" dt="2025-11-06T19:14:04.420" v="2161" actId="2711"/>
          <ac:spMkLst>
            <pc:docMk/>
            <pc:sldMk cId="0" sldId="278"/>
            <ac:spMk id="4097" creationId="{AEEFBE31-0A0C-1CE7-FB84-10E00A76B5A2}"/>
          </ac:spMkLst>
        </pc:spChg>
        <pc:spChg chg="mod">
          <ac:chgData name="Jonny Tridgell" userId="ef75e1c0-555f-484c-b20b-0bc6b4573af1" providerId="ADAL" clId="{B30521F8-359D-48BD-A8FE-CBC929E01B6F}" dt="2025-11-06T19:14:04.420" v="2161" actId="2711"/>
          <ac:spMkLst>
            <pc:docMk/>
            <pc:sldMk cId="0" sldId="278"/>
            <ac:spMk id="4098" creationId="{83866B91-802E-6901-49CD-B7FBF98DAE57}"/>
          </ac:spMkLst>
        </pc:spChg>
        <pc:spChg chg="mod">
          <ac:chgData name="Jonny Tridgell" userId="ef75e1c0-555f-484c-b20b-0bc6b4573af1" providerId="ADAL" clId="{B30521F8-359D-48BD-A8FE-CBC929E01B6F}" dt="2025-11-06T19:14:04.420" v="2161" actId="2711"/>
          <ac:spMkLst>
            <pc:docMk/>
            <pc:sldMk cId="0" sldId="278"/>
            <ac:spMk id="4099" creationId="{1E1AF737-0AEF-44FF-4144-18369DB7F20B}"/>
          </ac:spMkLst>
        </pc:spChg>
        <pc:spChg chg="mod">
          <ac:chgData name="Jonny Tridgell" userId="ef75e1c0-555f-484c-b20b-0bc6b4573af1" providerId="ADAL" clId="{B30521F8-359D-48BD-A8FE-CBC929E01B6F}" dt="2025-11-06T19:14:04.420" v="2161" actId="2711"/>
          <ac:spMkLst>
            <pc:docMk/>
            <pc:sldMk cId="0" sldId="278"/>
            <ac:spMk id="4100" creationId="{DBFE71FC-3939-6BDC-55C9-DB61608EC6F0}"/>
          </ac:spMkLst>
        </pc:spChg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1068083046" sldId="304"/>
        </pc:sldMkLst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304848736" sldId="306"/>
        </pc:sldMkLst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1538700752" sldId="309"/>
        </pc:sldMkLst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892378165" sldId="314"/>
        </pc:sldMkLst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1715581728" sldId="315"/>
        </pc:sldMkLst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3430434489" sldId="316"/>
        </pc:sldMkLst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3331725952" sldId="317"/>
        </pc:sldMkLst>
      </pc:sldChg>
      <pc:sldChg chg="modSp">
        <pc:chgData name="Jonny Tridgell" userId="ef75e1c0-555f-484c-b20b-0bc6b4573af1" providerId="ADAL" clId="{B30521F8-359D-48BD-A8FE-CBC929E01B6F}" dt="2025-11-06T19:14:36.477" v="2167" actId="2711"/>
        <pc:sldMkLst>
          <pc:docMk/>
          <pc:sldMk cId="2200820202" sldId="327"/>
        </pc:sldMkLst>
        <pc:spChg chg="mod">
          <ac:chgData name="Jonny Tridgell" userId="ef75e1c0-555f-484c-b20b-0bc6b4573af1" providerId="ADAL" clId="{B30521F8-359D-48BD-A8FE-CBC929E01B6F}" dt="2025-11-06T19:14:36.477" v="2167" actId="2711"/>
          <ac:spMkLst>
            <pc:docMk/>
            <pc:sldMk cId="2200820202" sldId="327"/>
            <ac:spMk id="8193" creationId="{945A17BD-65AC-5108-F0F1-9FBAC3800990}"/>
          </ac:spMkLst>
        </pc:spChg>
        <pc:picChg chg="mod">
          <ac:chgData name="Jonny Tridgell" userId="ef75e1c0-555f-484c-b20b-0bc6b4573af1" providerId="ADAL" clId="{B30521F8-359D-48BD-A8FE-CBC929E01B6F}" dt="2025-11-06T19:14:36.477" v="2167" actId="2711"/>
          <ac:picMkLst>
            <pc:docMk/>
            <pc:sldMk cId="2200820202" sldId="327"/>
            <ac:picMk id="6" creationId="{B7E8015E-0E25-1E4E-F751-F2F91E1C771E}"/>
          </ac:picMkLst>
        </pc:picChg>
        <pc:picChg chg="mod">
          <ac:chgData name="Jonny Tridgell" userId="ef75e1c0-555f-484c-b20b-0bc6b4573af1" providerId="ADAL" clId="{B30521F8-359D-48BD-A8FE-CBC929E01B6F}" dt="2025-11-06T19:14:36.477" v="2167" actId="2711"/>
          <ac:picMkLst>
            <pc:docMk/>
            <pc:sldMk cId="2200820202" sldId="327"/>
            <ac:picMk id="9" creationId="{05B39F18-B3C8-15CB-6AD1-8E572984FD97}"/>
          </ac:picMkLst>
        </pc:picChg>
      </pc:sldChg>
      <pc:sldChg chg="modSp mod chgLayout">
        <pc:chgData name="Jonny Tridgell" userId="ef75e1c0-555f-484c-b20b-0bc6b4573af1" providerId="ADAL" clId="{B30521F8-359D-48BD-A8FE-CBC929E01B6F}" dt="2025-11-06T19:14:47.753" v="2170" actId="2711"/>
        <pc:sldMkLst>
          <pc:docMk/>
          <pc:sldMk cId="893410650" sldId="328"/>
        </pc:sldMkLst>
        <pc:spChg chg="mod ord">
          <ac:chgData name="Jonny Tridgell" userId="ef75e1c0-555f-484c-b20b-0bc6b4573af1" providerId="ADAL" clId="{B30521F8-359D-48BD-A8FE-CBC929E01B6F}" dt="2025-11-06T19:14:47.753" v="2170" actId="2711"/>
          <ac:spMkLst>
            <pc:docMk/>
            <pc:sldMk cId="893410650" sldId="328"/>
            <ac:spMk id="3" creationId="{10D3C88B-31BF-08F4-3777-CF1FB2210836}"/>
          </ac:spMkLst>
        </pc:spChg>
        <pc:spChg chg="mod ord">
          <ac:chgData name="Jonny Tridgell" userId="ef75e1c0-555f-484c-b20b-0bc6b4573af1" providerId="ADAL" clId="{B30521F8-359D-48BD-A8FE-CBC929E01B6F}" dt="2025-11-06T19:14:47.753" v="2170" actId="2711"/>
          <ac:spMkLst>
            <pc:docMk/>
            <pc:sldMk cId="893410650" sldId="328"/>
            <ac:spMk id="10241" creationId="{A04FDA8D-D55D-765C-5C89-19DE8CE42F8F}"/>
          </ac:spMkLst>
        </pc:spChg>
      </pc:sldChg>
      <pc:sldChg chg="addSp delSp modSp mod modClrScheme chgLayout">
        <pc:chgData name="Jonny Tridgell" userId="ef75e1c0-555f-484c-b20b-0bc6b4573af1" providerId="ADAL" clId="{B30521F8-359D-48BD-A8FE-CBC929E01B6F}" dt="2025-11-06T19:25:22.188" v="2316" actId="6549"/>
        <pc:sldMkLst>
          <pc:docMk/>
          <pc:sldMk cId="2981261428" sldId="329"/>
        </pc:sldMkLst>
        <pc:spChg chg="mod ord">
          <ac:chgData name="Jonny Tridgell" userId="ef75e1c0-555f-484c-b20b-0bc6b4573af1" providerId="ADAL" clId="{B30521F8-359D-48BD-A8FE-CBC929E01B6F}" dt="2025-11-06T19:25:22.188" v="2316" actId="6549"/>
          <ac:spMkLst>
            <pc:docMk/>
            <pc:sldMk cId="2981261428" sldId="329"/>
            <ac:spMk id="2" creationId="{9770C2A1-F25B-1A23-2A56-DAADD19202B0}"/>
          </ac:spMkLst>
        </pc:spChg>
        <pc:spChg chg="del">
          <ac:chgData name="Jonny Tridgell" userId="ef75e1c0-555f-484c-b20b-0bc6b4573af1" providerId="ADAL" clId="{B30521F8-359D-48BD-A8FE-CBC929E01B6F}" dt="2025-11-06T18:37:06.704" v="1" actId="478"/>
          <ac:spMkLst>
            <pc:docMk/>
            <pc:sldMk cId="2981261428" sldId="329"/>
            <ac:spMk id="3" creationId="{C9BA3436-C7D7-62FE-99E6-F1F12E7C8BA5}"/>
          </ac:spMkLst>
        </pc:spChg>
        <pc:spChg chg="add del mod ord">
          <ac:chgData name="Jonny Tridgell" userId="ef75e1c0-555f-484c-b20b-0bc6b4573af1" providerId="ADAL" clId="{B30521F8-359D-48BD-A8FE-CBC929E01B6F}" dt="2025-11-06T19:23:46.857" v="2281" actId="1076"/>
          <ac:spMkLst>
            <pc:docMk/>
            <pc:sldMk cId="2981261428" sldId="329"/>
            <ac:spMk id="4" creationId="{7752BD66-3E71-DE7B-64FE-DAD61CC0D158}"/>
          </ac:spMkLst>
        </pc:spChg>
        <pc:spChg chg="add del">
          <ac:chgData name="Jonny Tridgell" userId="ef75e1c0-555f-484c-b20b-0bc6b4573af1" providerId="ADAL" clId="{B30521F8-359D-48BD-A8FE-CBC929E01B6F}" dt="2025-11-06T18:38:22.632" v="63" actId="478"/>
          <ac:spMkLst>
            <pc:docMk/>
            <pc:sldMk cId="2981261428" sldId="329"/>
            <ac:spMk id="6" creationId="{752E4807-0FFA-5802-B461-92A650711DE2}"/>
          </ac:spMkLst>
        </pc:spChg>
        <pc:spChg chg="add del">
          <ac:chgData name="Jonny Tridgell" userId="ef75e1c0-555f-484c-b20b-0bc6b4573af1" providerId="ADAL" clId="{B30521F8-359D-48BD-A8FE-CBC929E01B6F}" dt="2025-11-06T18:38:26.314" v="65" actId="478"/>
          <ac:spMkLst>
            <pc:docMk/>
            <pc:sldMk cId="2981261428" sldId="329"/>
            <ac:spMk id="7" creationId="{35F1AB84-D1C3-06F1-5954-724AC122C6B5}"/>
          </ac:spMkLst>
        </pc:spChg>
        <pc:spChg chg="add mod">
          <ac:chgData name="Jonny Tridgell" userId="ef75e1c0-555f-484c-b20b-0bc6b4573af1" providerId="ADAL" clId="{B30521F8-359D-48BD-A8FE-CBC929E01B6F}" dt="2025-11-06T19:19:15.086" v="2230" actId="1076"/>
          <ac:spMkLst>
            <pc:docMk/>
            <pc:sldMk cId="2981261428" sldId="329"/>
            <ac:spMk id="15" creationId="{A2CFDCBB-CF02-E220-3505-F92A515CCC04}"/>
          </ac:spMkLst>
        </pc:spChg>
        <pc:spChg chg="add mod">
          <ac:chgData name="Jonny Tridgell" userId="ef75e1c0-555f-484c-b20b-0bc6b4573af1" providerId="ADAL" clId="{B30521F8-359D-48BD-A8FE-CBC929E01B6F}" dt="2025-11-06T19:19:08.444" v="2228" actId="478"/>
          <ac:spMkLst>
            <pc:docMk/>
            <pc:sldMk cId="2981261428" sldId="329"/>
            <ac:spMk id="16" creationId="{0A38787C-DCCD-FFB7-3339-C142CE40B95F}"/>
          </ac:spMkLst>
        </pc:spChg>
        <pc:picChg chg="add mod">
          <ac:chgData name="Jonny Tridgell" userId="ef75e1c0-555f-484c-b20b-0bc6b4573af1" providerId="ADAL" clId="{B30521F8-359D-48BD-A8FE-CBC929E01B6F}" dt="2025-11-06T19:14:09.944" v="2162" actId="2711"/>
          <ac:picMkLst>
            <pc:docMk/>
            <pc:sldMk cId="2981261428" sldId="329"/>
            <ac:picMk id="5" creationId="{648A8BD8-FA45-1D6F-F2E3-A7E3C60E35B9}"/>
          </ac:picMkLst>
        </pc:picChg>
        <pc:picChg chg="add mod">
          <ac:chgData name="Jonny Tridgell" userId="ef75e1c0-555f-484c-b20b-0bc6b4573af1" providerId="ADAL" clId="{B30521F8-359D-48BD-A8FE-CBC929E01B6F}" dt="2025-11-06T19:14:09.944" v="2162" actId="2711"/>
          <ac:picMkLst>
            <pc:docMk/>
            <pc:sldMk cId="2981261428" sldId="329"/>
            <ac:picMk id="9" creationId="{A37C996B-ECCE-096C-30B0-E5324D816B9C}"/>
          </ac:picMkLst>
        </pc:picChg>
        <pc:picChg chg="add del mod">
          <ac:chgData name="Jonny Tridgell" userId="ef75e1c0-555f-484c-b20b-0bc6b4573af1" providerId="ADAL" clId="{B30521F8-359D-48BD-A8FE-CBC929E01B6F}" dt="2025-11-06T19:21:02.844" v="2270" actId="478"/>
          <ac:picMkLst>
            <pc:docMk/>
            <pc:sldMk cId="2981261428" sldId="329"/>
            <ac:picMk id="11" creationId="{9E1DA0C1-2EC5-8DE8-D75A-0DB439D4BC61}"/>
          </ac:picMkLst>
        </pc:picChg>
        <pc:picChg chg="add del mod">
          <ac:chgData name="Jonny Tridgell" userId="ef75e1c0-555f-484c-b20b-0bc6b4573af1" providerId="ADAL" clId="{B30521F8-359D-48BD-A8FE-CBC929E01B6F}" dt="2025-11-06T19:21:00.196" v="2269" actId="478"/>
          <ac:picMkLst>
            <pc:docMk/>
            <pc:sldMk cId="2981261428" sldId="329"/>
            <ac:picMk id="12" creationId="{8BF8BCE5-F16F-8BB6-8692-CEB1E8575537}"/>
          </ac:picMkLst>
        </pc:picChg>
        <pc:picChg chg="add mod">
          <ac:chgData name="Jonny Tridgell" userId="ef75e1c0-555f-484c-b20b-0bc6b4573af1" providerId="ADAL" clId="{B30521F8-359D-48BD-A8FE-CBC929E01B6F}" dt="2025-11-06T19:18:25.779" v="2219" actId="1076"/>
          <ac:picMkLst>
            <pc:docMk/>
            <pc:sldMk cId="2981261428" sldId="329"/>
            <ac:picMk id="13" creationId="{B49851E3-2AB7-BFF8-F95D-C30527CE43B1}"/>
          </ac:picMkLst>
        </pc:picChg>
        <pc:picChg chg="add mod">
          <ac:chgData name="Jonny Tridgell" userId="ef75e1c0-555f-484c-b20b-0bc6b4573af1" providerId="ADAL" clId="{B30521F8-359D-48BD-A8FE-CBC929E01B6F}" dt="2025-11-06T19:18:23.538" v="2213" actId="1076"/>
          <ac:picMkLst>
            <pc:docMk/>
            <pc:sldMk cId="2981261428" sldId="329"/>
            <ac:picMk id="14" creationId="{59255B69-9EB3-CEE9-0A3E-E25EE9D63507}"/>
          </ac:picMkLst>
        </pc:picChg>
        <pc:picChg chg="add mod ord">
          <ac:chgData name="Jonny Tridgell" userId="ef75e1c0-555f-484c-b20b-0bc6b4573af1" providerId="ADAL" clId="{B30521F8-359D-48BD-A8FE-CBC929E01B6F}" dt="2025-11-06T19:23:40.773" v="2280" actId="166"/>
          <ac:picMkLst>
            <pc:docMk/>
            <pc:sldMk cId="2981261428" sldId="329"/>
            <ac:picMk id="18" creationId="{CAFACADF-E54A-44D2-B9E8-7EC990C73824}"/>
          </ac:picMkLst>
        </pc:picChg>
      </pc:sldChg>
      <pc:sldChg chg="delSp modSp mod">
        <pc:chgData name="Jonny Tridgell" userId="ef75e1c0-555f-484c-b20b-0bc6b4573af1" providerId="ADAL" clId="{B30521F8-359D-48BD-A8FE-CBC929E01B6F}" dt="2025-11-06T19:15:00.110" v="2171" actId="2711"/>
        <pc:sldMkLst>
          <pc:docMk/>
          <pc:sldMk cId="2218593889" sldId="330"/>
        </pc:sldMkLst>
        <pc:spChg chg="mod">
          <ac:chgData name="Jonny Tridgell" userId="ef75e1c0-555f-484c-b20b-0bc6b4573af1" providerId="ADAL" clId="{B30521F8-359D-48BD-A8FE-CBC929E01B6F}" dt="2025-11-06T19:15:00.110" v="2171" actId="2711"/>
          <ac:spMkLst>
            <pc:docMk/>
            <pc:sldMk cId="2218593889" sldId="330"/>
            <ac:spMk id="2" creationId="{7C1DD108-3C5A-48A2-6EE9-CCA6B045673A}"/>
          </ac:spMkLst>
        </pc:spChg>
        <pc:spChg chg="del">
          <ac:chgData name="Jonny Tridgell" userId="ef75e1c0-555f-484c-b20b-0bc6b4573af1" providerId="ADAL" clId="{B30521F8-359D-48BD-A8FE-CBC929E01B6F}" dt="2025-11-06T18:51:36.789" v="891" actId="478"/>
          <ac:spMkLst>
            <pc:docMk/>
            <pc:sldMk cId="2218593889" sldId="330"/>
            <ac:spMk id="3" creationId="{0241F59F-1189-6A9D-F574-F24B451D9585}"/>
          </ac:spMkLst>
        </pc:spChg>
      </pc:sldChg>
      <pc:sldChg chg="addSp delSp modSp new mod">
        <pc:chgData name="Jonny Tridgell" userId="ef75e1c0-555f-484c-b20b-0bc6b4573af1" providerId="ADAL" clId="{B30521F8-359D-48BD-A8FE-CBC929E01B6F}" dt="2025-11-06T19:24:48.372" v="2314" actId="20577"/>
        <pc:sldMkLst>
          <pc:docMk/>
          <pc:sldMk cId="2694532926" sldId="331"/>
        </pc:sldMkLst>
        <pc:spChg chg="mod">
          <ac:chgData name="Jonny Tridgell" userId="ef75e1c0-555f-484c-b20b-0bc6b4573af1" providerId="ADAL" clId="{B30521F8-359D-48BD-A8FE-CBC929E01B6F}" dt="2025-11-06T19:24:36.857" v="2301" actId="1076"/>
          <ac:spMkLst>
            <pc:docMk/>
            <pc:sldMk cId="2694532926" sldId="331"/>
            <ac:spMk id="2" creationId="{CA7F3CE5-7787-2896-C30F-17FF8A9387BD}"/>
          </ac:spMkLst>
        </pc:spChg>
        <pc:spChg chg="del mod">
          <ac:chgData name="Jonny Tridgell" userId="ef75e1c0-555f-484c-b20b-0bc6b4573af1" providerId="ADAL" clId="{B30521F8-359D-48BD-A8FE-CBC929E01B6F}" dt="2025-11-06T18:43:57.722" v="583" actId="3680"/>
          <ac:spMkLst>
            <pc:docMk/>
            <pc:sldMk cId="2694532926" sldId="331"/>
            <ac:spMk id="3" creationId="{12CE0EB9-95B0-3A0B-84CB-867C4A314B44}"/>
          </ac:spMkLst>
        </pc:spChg>
        <pc:graphicFrameChg chg="add mod ord modGraphic">
          <ac:chgData name="Jonny Tridgell" userId="ef75e1c0-555f-484c-b20b-0bc6b4573af1" providerId="ADAL" clId="{B30521F8-359D-48BD-A8FE-CBC929E01B6F}" dt="2025-11-06T19:24:48.372" v="2314" actId="20577"/>
          <ac:graphicFrameMkLst>
            <pc:docMk/>
            <pc:sldMk cId="2694532926" sldId="331"/>
            <ac:graphicFrameMk id="4" creationId="{FC9924A6-1D16-BAC6-F5F1-CC8430A097E4}"/>
          </ac:graphicFrameMkLst>
        </pc:graphicFrameChg>
      </pc:sldChg>
      <pc:sldChg chg="modSp new mod">
        <pc:chgData name="Jonny Tridgell" userId="ef75e1c0-555f-484c-b20b-0bc6b4573af1" providerId="ADAL" clId="{B30521F8-359D-48BD-A8FE-CBC929E01B6F}" dt="2025-11-06T19:14:15.446" v="2163" actId="2711"/>
        <pc:sldMkLst>
          <pc:docMk/>
          <pc:sldMk cId="3125894207" sldId="332"/>
        </pc:sldMkLst>
        <pc:spChg chg="mod">
          <ac:chgData name="Jonny Tridgell" userId="ef75e1c0-555f-484c-b20b-0bc6b4573af1" providerId="ADAL" clId="{B30521F8-359D-48BD-A8FE-CBC929E01B6F}" dt="2025-11-06T19:14:15.446" v="2163" actId="2711"/>
          <ac:spMkLst>
            <pc:docMk/>
            <pc:sldMk cId="3125894207" sldId="332"/>
            <ac:spMk id="2" creationId="{FAE68B21-AE46-EB02-F69A-DDE908B43DE0}"/>
          </ac:spMkLst>
        </pc:spChg>
        <pc:spChg chg="mod">
          <ac:chgData name="Jonny Tridgell" userId="ef75e1c0-555f-484c-b20b-0bc6b4573af1" providerId="ADAL" clId="{B30521F8-359D-48BD-A8FE-CBC929E01B6F}" dt="2025-11-06T19:14:15.446" v="2163" actId="2711"/>
          <ac:spMkLst>
            <pc:docMk/>
            <pc:sldMk cId="3125894207" sldId="332"/>
            <ac:spMk id="3" creationId="{5FC0B717-8F38-F429-93CE-CB1BFA35DCBB}"/>
          </ac:spMkLst>
        </pc:spChg>
      </pc:sldChg>
      <pc:sldChg chg="addSp delSp modSp add mod chgLayout">
        <pc:chgData name="Jonny Tridgell" userId="ef75e1c0-555f-484c-b20b-0bc6b4573af1" providerId="ADAL" clId="{B30521F8-359D-48BD-A8FE-CBC929E01B6F}" dt="2025-11-06T19:15:40.308" v="2180" actId="14100"/>
        <pc:sldMkLst>
          <pc:docMk/>
          <pc:sldMk cId="3768026402" sldId="333"/>
        </pc:sldMkLst>
        <pc:spChg chg="mod ord">
          <ac:chgData name="Jonny Tridgell" userId="ef75e1c0-555f-484c-b20b-0bc6b4573af1" providerId="ADAL" clId="{B30521F8-359D-48BD-A8FE-CBC929E01B6F}" dt="2025-11-06T19:15:34.654" v="2178" actId="2711"/>
          <ac:spMkLst>
            <pc:docMk/>
            <pc:sldMk cId="3768026402" sldId="333"/>
            <ac:spMk id="2" creationId="{F8F2E020-FF22-4980-0DB9-7FCAA4A6CE65}"/>
          </ac:spMkLst>
        </pc:spChg>
        <pc:spChg chg="add mod ord">
          <ac:chgData name="Jonny Tridgell" userId="ef75e1c0-555f-484c-b20b-0bc6b4573af1" providerId="ADAL" clId="{B30521F8-359D-48BD-A8FE-CBC929E01B6F}" dt="2025-11-06T19:15:40.308" v="2180" actId="14100"/>
          <ac:spMkLst>
            <pc:docMk/>
            <pc:sldMk cId="3768026402" sldId="333"/>
            <ac:spMk id="3" creationId="{FE7991FA-25DF-8A0C-B576-283AB6E63ACC}"/>
          </ac:spMkLst>
        </pc:spChg>
        <pc:spChg chg="add del mod">
          <ac:chgData name="Jonny Tridgell" userId="ef75e1c0-555f-484c-b20b-0bc6b4573af1" providerId="ADAL" clId="{B30521F8-359D-48BD-A8FE-CBC929E01B6F}" dt="2025-11-06T18:58:13.978" v="1274" actId="478"/>
          <ac:spMkLst>
            <pc:docMk/>
            <pc:sldMk cId="3768026402" sldId="333"/>
            <ac:spMk id="5" creationId="{DD3F0262-2AC8-03F3-EBB5-F58D3E8710F7}"/>
          </ac:spMkLst>
        </pc:spChg>
        <pc:spChg chg="add del mod">
          <ac:chgData name="Jonny Tridgell" userId="ef75e1c0-555f-484c-b20b-0bc6b4573af1" providerId="ADAL" clId="{B30521F8-359D-48BD-A8FE-CBC929E01B6F}" dt="2025-11-06T18:58:15.653" v="1275" actId="478"/>
          <ac:spMkLst>
            <pc:docMk/>
            <pc:sldMk cId="3768026402" sldId="333"/>
            <ac:spMk id="6" creationId="{C4FF441D-61E5-01F8-7733-795B42535F8E}"/>
          </ac:spMkLst>
        </pc:spChg>
        <pc:picChg chg="add del mod">
          <ac:chgData name="Jonny Tridgell" userId="ef75e1c0-555f-484c-b20b-0bc6b4573af1" providerId="ADAL" clId="{B30521F8-359D-48BD-A8FE-CBC929E01B6F}" dt="2025-11-06T18:55:25.172" v="1175" actId="478"/>
          <ac:picMkLst>
            <pc:docMk/>
            <pc:sldMk cId="3768026402" sldId="333"/>
            <ac:picMk id="4" creationId="{CE364FEC-4F48-33BC-0511-ED235FC2B4C2}"/>
          </ac:picMkLst>
        </pc:picChg>
      </pc:sldChg>
      <pc:sldChg chg="addSp delSp modSp add mod chgLayout">
        <pc:chgData name="Jonny Tridgell" userId="ef75e1c0-555f-484c-b20b-0bc6b4573af1" providerId="ADAL" clId="{B30521F8-359D-48BD-A8FE-CBC929E01B6F}" dt="2025-11-06T19:15:53.799" v="2185" actId="404"/>
        <pc:sldMkLst>
          <pc:docMk/>
          <pc:sldMk cId="3989011500" sldId="334"/>
        </pc:sldMkLst>
        <pc:spChg chg="mod ord">
          <ac:chgData name="Jonny Tridgell" userId="ef75e1c0-555f-484c-b20b-0bc6b4573af1" providerId="ADAL" clId="{B30521F8-359D-48BD-A8FE-CBC929E01B6F}" dt="2025-11-06T19:15:45.400" v="2181" actId="2711"/>
          <ac:spMkLst>
            <pc:docMk/>
            <pc:sldMk cId="3989011500" sldId="334"/>
            <ac:spMk id="2" creationId="{AC5A6080-5D90-993A-7AE2-C0E62CC2D47E}"/>
          </ac:spMkLst>
        </pc:spChg>
        <pc:spChg chg="add del mod ord">
          <ac:chgData name="Jonny Tridgell" userId="ef75e1c0-555f-484c-b20b-0bc6b4573af1" providerId="ADAL" clId="{B30521F8-359D-48BD-A8FE-CBC929E01B6F}" dt="2025-11-06T18:59:58.028" v="1361" actId="478"/>
          <ac:spMkLst>
            <pc:docMk/>
            <pc:sldMk cId="3989011500" sldId="334"/>
            <ac:spMk id="3" creationId="{FE19960F-AF81-6A4C-C370-2E66A39D4D95}"/>
          </ac:spMkLst>
        </pc:spChg>
        <pc:spChg chg="add mod ord">
          <ac:chgData name="Jonny Tridgell" userId="ef75e1c0-555f-484c-b20b-0bc6b4573af1" providerId="ADAL" clId="{B30521F8-359D-48BD-A8FE-CBC929E01B6F}" dt="2025-11-06T19:15:53.799" v="2185" actId="404"/>
          <ac:spMkLst>
            <pc:docMk/>
            <pc:sldMk cId="3989011500" sldId="334"/>
            <ac:spMk id="4" creationId="{000CBFBE-2CE2-B4D1-3D7A-7B1D38A39AF7}"/>
          </ac:spMkLst>
        </pc:spChg>
      </pc:sldChg>
      <pc:sldChg chg="delSp modSp new mod">
        <pc:chgData name="Jonny Tridgell" userId="ef75e1c0-555f-484c-b20b-0bc6b4573af1" providerId="ADAL" clId="{B30521F8-359D-48BD-A8FE-CBC929E01B6F}" dt="2025-11-06T19:15:58.302" v="2186" actId="2711"/>
        <pc:sldMkLst>
          <pc:docMk/>
          <pc:sldMk cId="4108812308" sldId="335"/>
        </pc:sldMkLst>
        <pc:spChg chg="mod">
          <ac:chgData name="Jonny Tridgell" userId="ef75e1c0-555f-484c-b20b-0bc6b4573af1" providerId="ADAL" clId="{B30521F8-359D-48BD-A8FE-CBC929E01B6F}" dt="2025-11-06T19:15:58.302" v="2186" actId="2711"/>
          <ac:spMkLst>
            <pc:docMk/>
            <pc:sldMk cId="4108812308" sldId="335"/>
            <ac:spMk id="2" creationId="{49B21865-E3FA-E92C-40A9-56C67CBFA056}"/>
          </ac:spMkLst>
        </pc:spChg>
        <pc:spChg chg="del">
          <ac:chgData name="Jonny Tridgell" userId="ef75e1c0-555f-484c-b20b-0bc6b4573af1" providerId="ADAL" clId="{B30521F8-359D-48BD-A8FE-CBC929E01B6F}" dt="2025-11-06T19:06:01.425" v="1906" actId="478"/>
          <ac:spMkLst>
            <pc:docMk/>
            <pc:sldMk cId="4108812308" sldId="335"/>
            <ac:spMk id="3" creationId="{855C2F0E-2FC1-628C-5006-691B7AD89E96}"/>
          </ac:spMkLst>
        </pc:spChg>
      </pc:sldChg>
      <pc:sldChg chg="addSp delSp modSp add mod ord addAnim delAnim modAnim chgLayout">
        <pc:chgData name="Jonny Tridgell" userId="ef75e1c0-555f-484c-b20b-0bc6b4573af1" providerId="ADAL" clId="{B30521F8-359D-48BD-A8FE-CBC929E01B6F}" dt="2025-11-07T13:09:30.495" v="2979"/>
        <pc:sldMkLst>
          <pc:docMk/>
          <pc:sldMk cId="2694545538" sldId="336"/>
        </pc:sldMkLst>
        <pc:spChg chg="mod ord">
          <ac:chgData name="Jonny Tridgell" userId="ef75e1c0-555f-484c-b20b-0bc6b4573af1" providerId="ADAL" clId="{B30521F8-359D-48BD-A8FE-CBC929E01B6F}" dt="2025-11-07T12:53:27.841" v="2961" actId="2711"/>
          <ac:spMkLst>
            <pc:docMk/>
            <pc:sldMk cId="2694545538" sldId="336"/>
            <ac:spMk id="2" creationId="{826C17F8-3699-6BAE-CFA8-233F8B6FE5CB}"/>
          </ac:spMkLst>
        </pc:spChg>
        <pc:spChg chg="add mod ord">
          <ac:chgData name="Jonny Tridgell" userId="ef75e1c0-555f-484c-b20b-0bc6b4573af1" providerId="ADAL" clId="{B30521F8-359D-48BD-A8FE-CBC929E01B6F}" dt="2025-11-07T12:53:27.841" v="2961" actId="2711"/>
          <ac:spMkLst>
            <pc:docMk/>
            <pc:sldMk cId="2694545538" sldId="336"/>
            <ac:spMk id="3" creationId="{694ACDB8-835A-81FB-D355-E16704565FD3}"/>
          </ac:spMkLst>
        </pc:spChg>
        <pc:picChg chg="add mod">
          <ac:chgData name="Jonny Tridgell" userId="ef75e1c0-555f-484c-b20b-0bc6b4573af1" providerId="ADAL" clId="{B30521F8-359D-48BD-A8FE-CBC929E01B6F}" dt="2025-11-07T13:08:06.938" v="2965" actId="1076"/>
          <ac:picMkLst>
            <pc:docMk/>
            <pc:sldMk cId="2694545538" sldId="336"/>
            <ac:picMk id="5" creationId="{9A8B76D9-7E58-E4F8-0F23-22E4A6598F8C}"/>
          </ac:picMkLst>
        </pc:picChg>
        <pc:cxnChg chg="add del mod">
          <ac:chgData name="Jonny Tridgell" userId="ef75e1c0-555f-484c-b20b-0bc6b4573af1" providerId="ADAL" clId="{B30521F8-359D-48BD-A8FE-CBC929E01B6F}" dt="2025-11-07T13:08:42.221" v="2972" actId="478"/>
          <ac:cxnSpMkLst>
            <pc:docMk/>
            <pc:sldMk cId="2694545538" sldId="336"/>
            <ac:cxnSpMk id="7" creationId="{2E358E8C-11E7-7B06-BF32-45098C59365D}"/>
          </ac:cxnSpMkLst>
        </pc:cxnChg>
      </pc:sldChg>
      <pc:sldChg chg="add">
        <pc:chgData name="Jonny Tridgell" userId="ef75e1c0-555f-484c-b20b-0bc6b4573af1" providerId="ADAL" clId="{B30521F8-359D-48BD-A8FE-CBC929E01B6F}" dt="2025-11-07T12:40:06.242" v="2317"/>
        <pc:sldMkLst>
          <pc:docMk/>
          <pc:sldMk cId="0" sldId="337"/>
        </pc:sldMkLst>
      </pc:sldChg>
      <pc:sldChg chg="addSp delSp modSp new mod chgLayout">
        <pc:chgData name="Jonny Tridgell" userId="ef75e1c0-555f-484c-b20b-0bc6b4573af1" providerId="ADAL" clId="{B30521F8-359D-48BD-A8FE-CBC929E01B6F}" dt="2025-11-07T13:11:35.426" v="3213" actId="207"/>
        <pc:sldMkLst>
          <pc:docMk/>
          <pc:sldMk cId="3513687363" sldId="338"/>
        </pc:sldMkLst>
        <pc:spChg chg="mod ord">
          <ac:chgData name="Jonny Tridgell" userId="ef75e1c0-555f-484c-b20b-0bc6b4573af1" providerId="ADAL" clId="{B30521F8-359D-48BD-A8FE-CBC929E01B6F}" dt="2025-11-07T13:10:27.001" v="3012" actId="700"/>
          <ac:spMkLst>
            <pc:docMk/>
            <pc:sldMk cId="3513687363" sldId="338"/>
            <ac:spMk id="2" creationId="{4819BA5B-6CA2-9CB3-C210-2C5B63F2683B}"/>
          </ac:spMkLst>
        </pc:spChg>
        <pc:spChg chg="del mod">
          <ac:chgData name="Jonny Tridgell" userId="ef75e1c0-555f-484c-b20b-0bc6b4573af1" providerId="ADAL" clId="{B30521F8-359D-48BD-A8FE-CBC929E01B6F}" dt="2025-11-07T13:10:06.468" v="2983" actId="478"/>
          <ac:spMkLst>
            <pc:docMk/>
            <pc:sldMk cId="3513687363" sldId="338"/>
            <ac:spMk id="3" creationId="{D55DB2C8-A4EF-0540-0507-3CB7029E96A1}"/>
          </ac:spMkLst>
        </pc:spChg>
        <pc:spChg chg="add mod ord">
          <ac:chgData name="Jonny Tridgell" userId="ef75e1c0-555f-484c-b20b-0bc6b4573af1" providerId="ADAL" clId="{B30521F8-359D-48BD-A8FE-CBC929E01B6F}" dt="2025-11-07T13:11:35.426" v="3213" actId="207"/>
          <ac:spMkLst>
            <pc:docMk/>
            <pc:sldMk cId="3513687363" sldId="338"/>
            <ac:spMk id="4" creationId="{0CD092E4-555A-1FB7-495D-4A60D75EF0A2}"/>
          </ac:spMkLst>
        </pc:spChg>
      </pc:sldChg>
      <pc:sldChg chg="add ord">
        <pc:chgData name="Jonny Tridgell" userId="ef75e1c0-555f-484c-b20b-0bc6b4573af1" providerId="ADAL" clId="{B30521F8-359D-48BD-A8FE-CBC929E01B6F}" dt="2025-11-07T13:10:03.201" v="2982"/>
        <pc:sldMkLst>
          <pc:docMk/>
          <pc:sldMk cId="2036723365" sldId="339"/>
        </pc:sldMkLst>
      </pc:sldChg>
      <pc:sldChg chg="add del">
        <pc:chgData name="Jonny Tridgell" userId="ef75e1c0-555f-484c-b20b-0bc6b4573af1" providerId="ADAL" clId="{B30521F8-359D-48BD-A8FE-CBC929E01B6F}" dt="2025-11-07T13:44:30.275" v="3215"/>
        <pc:sldMkLst>
          <pc:docMk/>
          <pc:sldMk cId="1899958936" sldId="340"/>
        </pc:sldMkLst>
      </pc:sldChg>
      <pc:sldChg chg="add">
        <pc:chgData name="Jonny Tridgell" userId="ef75e1c0-555f-484c-b20b-0bc6b4573af1" providerId="ADAL" clId="{B30521F8-359D-48BD-A8FE-CBC929E01B6F}" dt="2025-11-07T13:45:24.098" v="3216"/>
        <pc:sldMkLst>
          <pc:docMk/>
          <pc:sldMk cId="3562041400" sldId="34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E8D9163-6B7E-7B4E-0891-8AC59E50D3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854075"/>
            <a:ext cx="4559300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183693E-7490-14C7-3E31-8A091B9660A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185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884B2DC9-FDEF-820E-B833-A35BF887C54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6200" y="9277350"/>
            <a:ext cx="2971800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C565CD7-6929-5C47-B167-40192AC6690F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98A7A902-D263-21E3-2222-04186FA362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4075"/>
            <a:ext cx="4556125" cy="3416300"/>
          </a:xfrm>
          <a:ln/>
        </p:spPr>
        <p:txBody>
          <a:bodyPr/>
          <a:lstStyle/>
          <a:p>
            <a:endParaRPr lang="en-GB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9354AB0D-5D8C-69E3-D0B4-95548FACD6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5363B120-48B8-6CD3-21B9-671121FE2A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4075"/>
            <a:ext cx="4556125" cy="3416300"/>
          </a:xfrm>
          <a:ln/>
        </p:spPr>
        <p:txBody>
          <a:bodyPr/>
          <a:lstStyle/>
          <a:p>
            <a:endParaRPr lang="en-GB"/>
          </a:p>
        </p:txBody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9420E506-EB66-C288-6DF8-496C0FE47A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Times" pitchFamily="2" charset="0"/>
                <a:ea typeface="ＭＳ Ｐゴシック" panose="020B0600070205080204" pitchFamily="34" charset="-128"/>
              </a:rPr>
              <a:t>Does the Anthropocene exist?</a:t>
            </a:r>
          </a:p>
          <a:p>
            <a:r>
              <a:rPr lang="en-GB" altLang="en-US">
                <a:latin typeface="Times" pitchFamily="2" charset="0"/>
                <a:ea typeface="ＭＳ Ｐゴシック" panose="020B0600070205080204" pitchFamily="34" charset="-128"/>
              </a:rPr>
              <a:t>If so, how do we define it?</a:t>
            </a:r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FC9E535A-FF67-0793-87C4-B6C4AC8C27B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1AC83D3-945E-8A46-876E-B2A476B5EEFA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260E3-29D4-E66D-C954-3D783FB01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>
            <a:extLst>
              <a:ext uri="{FF2B5EF4-FFF2-40B4-BE49-F238E27FC236}">
                <a16:creationId xmlns:a16="http://schemas.microsoft.com/office/drawing/2014/main" id="{81541540-448D-7844-CA9C-BF9002285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854075"/>
            <a:ext cx="4556125" cy="3416300"/>
          </a:xfrm>
          <a:ln/>
        </p:spPr>
        <p:txBody>
          <a:bodyPr/>
          <a:lstStyle/>
          <a:p>
            <a:endParaRPr lang="en-GB"/>
          </a:p>
        </p:txBody>
      </p:sp>
      <p:sp>
        <p:nvSpPr>
          <p:cNvPr id="9218" name="Notes Placeholder 2">
            <a:extLst>
              <a:ext uri="{FF2B5EF4-FFF2-40B4-BE49-F238E27FC236}">
                <a16:creationId xmlns:a16="http://schemas.microsoft.com/office/drawing/2014/main" id="{4185423B-A3E9-0533-B0CB-DE2A2486E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Times" pitchFamily="2" charset="0"/>
                <a:ea typeface="ＭＳ Ｐゴシック" panose="020B0600070205080204" pitchFamily="34" charset="-128"/>
              </a:rPr>
              <a:t>Does the Anthropocene exist?</a:t>
            </a:r>
          </a:p>
          <a:p>
            <a:r>
              <a:rPr lang="en-GB" altLang="en-US">
                <a:latin typeface="Times" pitchFamily="2" charset="0"/>
                <a:ea typeface="ＭＳ Ｐゴシック" panose="020B0600070205080204" pitchFamily="34" charset="-128"/>
              </a:rPr>
              <a:t>If so, how do we define it?</a:t>
            </a:r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E0A5D93F-DB8D-2F19-938B-FD811703801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1AC83D3-945E-8A46-876E-B2A476B5EEFA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42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7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71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3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3197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2382" y="3176"/>
            <a:ext cx="9139379" cy="6851453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0" y="11298085"/>
                </a:moveTo>
                <a:lnTo>
                  <a:pt x="20093629" y="11298085"/>
                </a:lnTo>
                <a:lnTo>
                  <a:pt x="20093629" y="0"/>
                </a:lnTo>
                <a:lnTo>
                  <a:pt x="0" y="0"/>
                </a:lnTo>
                <a:lnTo>
                  <a:pt x="0" y="11298085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8" name="bg object 18"/>
          <p:cNvSpPr/>
          <p:nvPr/>
        </p:nvSpPr>
        <p:spPr>
          <a:xfrm>
            <a:off x="4286249" y="380973"/>
            <a:ext cx="4572289" cy="6095572"/>
          </a:xfrm>
          <a:custGeom>
            <a:avLst/>
            <a:gdLst/>
            <a:ahLst/>
            <a:cxnLst/>
            <a:rect l="l" t="t" r="r" b="b"/>
            <a:pathLst>
              <a:path w="10052685" h="10052050">
                <a:moveTo>
                  <a:pt x="7852975" y="0"/>
                </a:moveTo>
                <a:lnTo>
                  <a:pt x="0" y="7852975"/>
                </a:lnTo>
                <a:lnTo>
                  <a:pt x="2198582" y="10052049"/>
                </a:lnTo>
                <a:lnTo>
                  <a:pt x="10041003" y="10041003"/>
                </a:lnTo>
                <a:lnTo>
                  <a:pt x="10052060" y="2198582"/>
                </a:lnTo>
                <a:lnTo>
                  <a:pt x="7852975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257C2D02-A06F-EB92-94AD-D0B3DB2014C3}"/>
              </a:ext>
            </a:extLst>
          </p:cNvPr>
          <p:cNvSpPr txBox="1"/>
          <p:nvPr userDrawn="1"/>
        </p:nvSpPr>
        <p:spPr>
          <a:xfrm>
            <a:off x="1184087" y="710341"/>
            <a:ext cx="2404825" cy="614034"/>
          </a:xfrm>
          <a:prstGeom prst="rect">
            <a:avLst/>
          </a:prstGeom>
        </p:spPr>
        <p:txBody>
          <a:bodyPr vert="horz" wrap="square" lIns="0" tIns="46497" rIns="0" bIns="0" rtlCol="0">
            <a:spAutoFit/>
          </a:bodyPr>
          <a:lstStyle/>
          <a:p>
            <a:pPr marL="5776" marR="2310">
              <a:lnSpc>
                <a:spcPts val="1596"/>
              </a:lnSpc>
              <a:spcBef>
                <a:spcPts val="366"/>
              </a:spcBef>
            </a:pPr>
            <a:r>
              <a:rPr sz="1592" spc="2" dirty="0">
                <a:solidFill>
                  <a:srgbClr val="FFFFFF"/>
                </a:solidFill>
                <a:latin typeface="Arial"/>
                <a:cs typeface="Arial"/>
              </a:rPr>
              <a:t>ESRC </a:t>
            </a:r>
            <a:r>
              <a:rPr sz="1592" spc="-2" dirty="0">
                <a:solidFill>
                  <a:srgbClr val="FFFFFF"/>
                </a:solidFill>
                <a:latin typeface="Arial Black"/>
                <a:cs typeface="Arial Black"/>
              </a:rPr>
              <a:t>Education  Research</a:t>
            </a:r>
            <a:r>
              <a:rPr sz="1592" spc="-4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92" spc="11" dirty="0">
                <a:solidFill>
                  <a:srgbClr val="FFFFFF"/>
                </a:solidFill>
                <a:latin typeface="Arial Black"/>
                <a:cs typeface="Arial Black"/>
              </a:rPr>
              <a:t>Programme</a:t>
            </a:r>
            <a:endParaRPr sz="1592" dirty="0">
              <a:latin typeface="Arial Black"/>
              <a:cs typeface="Arial Black"/>
            </a:endParaRPr>
          </a:p>
          <a:p>
            <a:pPr marL="5776">
              <a:lnSpc>
                <a:spcPts val="1119"/>
              </a:lnSpc>
            </a:pPr>
            <a:r>
              <a:rPr sz="1001" spc="-2" dirty="0">
                <a:solidFill>
                  <a:srgbClr val="FFFFFF"/>
                </a:solidFill>
                <a:latin typeface="Arial"/>
                <a:cs typeface="Arial"/>
              </a:rPr>
              <a:t>Empowering</a:t>
            </a:r>
            <a:r>
              <a:rPr sz="1001" spc="-5" dirty="0">
                <a:solidFill>
                  <a:srgbClr val="FFFFFF"/>
                </a:solidFill>
                <a:latin typeface="Arial"/>
                <a:cs typeface="Arial"/>
              </a:rPr>
              <a:t> educators</a:t>
            </a:r>
            <a:endParaRPr sz="1001" dirty="0">
              <a:latin typeface="Arial"/>
              <a:cs typeface="Arial"/>
            </a:endParaRPr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FCE0DEAE-80E4-E0D3-3E56-307D39D51937}"/>
              </a:ext>
            </a:extLst>
          </p:cNvPr>
          <p:cNvGrpSpPr/>
          <p:nvPr userDrawn="1"/>
        </p:nvGrpSpPr>
        <p:grpSpPr>
          <a:xfrm>
            <a:off x="587102" y="761945"/>
            <a:ext cx="552183" cy="736628"/>
            <a:chOff x="1290191" y="1256502"/>
            <a:chExt cx="1214120" cy="1214755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FDF30155-6943-2EF1-0C7C-9DAE029FBD9B}"/>
                </a:ext>
              </a:extLst>
            </p:cNvPr>
            <p:cNvSpPr/>
            <p:nvPr/>
          </p:nvSpPr>
          <p:spPr>
            <a:xfrm>
              <a:off x="1917679" y="1256990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128257" y="0"/>
                  </a:moveTo>
                  <a:lnTo>
                    <a:pt x="0" y="128226"/>
                  </a:lnTo>
                  <a:lnTo>
                    <a:pt x="649" y="585605"/>
                  </a:lnTo>
                  <a:lnTo>
                    <a:pt x="458027" y="586254"/>
                  </a:lnTo>
                  <a:lnTo>
                    <a:pt x="586254" y="457996"/>
                  </a:lnTo>
                  <a:lnTo>
                    <a:pt x="128257" y="0"/>
                  </a:lnTo>
                  <a:close/>
                </a:path>
              </a:pathLst>
            </a:custGeom>
            <a:solidFill>
              <a:srgbClr val="82B4C4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62D6517C-F790-FC76-4187-6758B984AB58}"/>
                </a:ext>
              </a:extLst>
            </p:cNvPr>
            <p:cNvSpPr/>
            <p:nvPr/>
          </p:nvSpPr>
          <p:spPr>
            <a:xfrm>
              <a:off x="1917679" y="1884479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458027" y="0"/>
                  </a:moveTo>
                  <a:lnTo>
                    <a:pt x="649" y="649"/>
                  </a:lnTo>
                  <a:lnTo>
                    <a:pt x="0" y="458027"/>
                  </a:lnTo>
                  <a:lnTo>
                    <a:pt x="128257" y="586254"/>
                  </a:lnTo>
                  <a:lnTo>
                    <a:pt x="586254" y="128257"/>
                  </a:lnTo>
                  <a:lnTo>
                    <a:pt x="458027" y="0"/>
                  </a:lnTo>
                  <a:close/>
                </a:path>
              </a:pathLst>
            </a:custGeom>
            <a:solidFill>
              <a:srgbClr val="1299A7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FE1D095F-C8A7-B99D-CF53-1D35A1B8FF44}"/>
                </a:ext>
              </a:extLst>
            </p:cNvPr>
            <p:cNvSpPr/>
            <p:nvPr/>
          </p:nvSpPr>
          <p:spPr>
            <a:xfrm>
              <a:off x="1290191" y="1256502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457996" y="0"/>
                  </a:moveTo>
                  <a:lnTo>
                    <a:pt x="0" y="457996"/>
                  </a:lnTo>
                  <a:lnTo>
                    <a:pt x="128226" y="586254"/>
                  </a:lnTo>
                  <a:lnTo>
                    <a:pt x="585605" y="585605"/>
                  </a:lnTo>
                  <a:lnTo>
                    <a:pt x="586254" y="128226"/>
                  </a:lnTo>
                  <a:lnTo>
                    <a:pt x="457996" y="0"/>
                  </a:lnTo>
                  <a:close/>
                </a:path>
              </a:pathLst>
            </a:custGeom>
            <a:solidFill>
              <a:srgbClr val="94D7E2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C8010E09-24A8-34DD-3B27-64A62E7E24F6}"/>
                </a:ext>
              </a:extLst>
            </p:cNvPr>
            <p:cNvSpPr/>
            <p:nvPr/>
          </p:nvSpPr>
          <p:spPr>
            <a:xfrm>
              <a:off x="1290191" y="1883990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128226" y="0"/>
                  </a:moveTo>
                  <a:lnTo>
                    <a:pt x="0" y="128257"/>
                  </a:lnTo>
                  <a:lnTo>
                    <a:pt x="457996" y="586254"/>
                  </a:lnTo>
                  <a:lnTo>
                    <a:pt x="586254" y="458027"/>
                  </a:lnTo>
                  <a:lnTo>
                    <a:pt x="585605" y="649"/>
                  </a:lnTo>
                  <a:lnTo>
                    <a:pt x="128226" y="0"/>
                  </a:lnTo>
                  <a:close/>
                </a:path>
              </a:pathLst>
            </a:custGeom>
            <a:solidFill>
              <a:srgbClr val="2E5FAC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A2270D8F-27D3-6A75-F0CA-E8CE49EDA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88" y="2092823"/>
            <a:ext cx="2692672" cy="1492348"/>
          </a:xfrm>
        </p:spPr>
        <p:txBody>
          <a:bodyPr/>
          <a:lstStyle>
            <a:lvl1pPr>
              <a:lnSpc>
                <a:spcPct val="90000"/>
              </a:lnSpc>
              <a:defRPr lang="en-US" sz="3638" kern="1200" spc="-2" dirty="0">
                <a:solidFill>
                  <a:srgbClr val="FFFFFF"/>
                </a:solidFill>
                <a:latin typeface="Arial Black"/>
                <a:ea typeface="+mn-ea"/>
                <a:cs typeface="Arial Black"/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D1610E-DCB5-0D04-AD64-0E52517B8A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1327" y="3547708"/>
            <a:ext cx="2692671" cy="1013883"/>
          </a:xfrm>
        </p:spPr>
        <p:txBody>
          <a:bodyPr/>
          <a:lstStyle>
            <a:lvl1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>
              <a:defRPr lang="en-US" sz="1956" b="1" kern="1200" spc="2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9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2382" y="3176"/>
            <a:ext cx="9139379" cy="6851453"/>
          </a:xfrm>
          <a:custGeom>
            <a:avLst/>
            <a:gdLst/>
            <a:ahLst/>
            <a:cxnLst/>
            <a:rect l="l" t="t" r="r" b="b"/>
            <a:pathLst>
              <a:path w="20093940" h="11298555">
                <a:moveTo>
                  <a:pt x="0" y="11298085"/>
                </a:moveTo>
                <a:lnTo>
                  <a:pt x="20093629" y="11298085"/>
                </a:lnTo>
                <a:lnTo>
                  <a:pt x="20093629" y="0"/>
                </a:lnTo>
                <a:lnTo>
                  <a:pt x="0" y="0"/>
                </a:lnTo>
                <a:lnTo>
                  <a:pt x="0" y="11298085"/>
                </a:lnTo>
                <a:close/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2270D8F-27D3-6A75-F0CA-E8CE49EDAB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88" y="1554894"/>
            <a:ext cx="2692672" cy="1492348"/>
          </a:xfrm>
        </p:spPr>
        <p:txBody>
          <a:bodyPr/>
          <a:lstStyle>
            <a:lvl1pPr>
              <a:lnSpc>
                <a:spcPct val="90000"/>
              </a:lnSpc>
              <a:defRPr lang="en-US" sz="3638" kern="1200" spc="-2" dirty="0">
                <a:solidFill>
                  <a:srgbClr val="FFFFFF"/>
                </a:solidFill>
                <a:latin typeface="Arial Black"/>
                <a:ea typeface="+mn-ea"/>
                <a:cs typeface="Arial Black"/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D1610E-DCB5-0D04-AD64-0E52517B8A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1327" y="3009778"/>
            <a:ext cx="2692671" cy="1013883"/>
          </a:xfrm>
        </p:spPr>
        <p:txBody>
          <a:bodyPr/>
          <a:lstStyle>
            <a:lvl1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1pPr>
            <a:lvl2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>
              <a:defRPr lang="en-US" sz="1956" b="1" kern="1200" spc="2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 dirty="0"/>
              <a:t>Subtitle</a:t>
            </a:r>
            <a:endParaRPr lang="en-US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739DFF96-0C33-704D-A6F9-01B6142C0DA6}"/>
              </a:ext>
            </a:extLst>
          </p:cNvPr>
          <p:cNvSpPr txBox="1"/>
          <p:nvPr userDrawn="1"/>
        </p:nvSpPr>
        <p:spPr>
          <a:xfrm>
            <a:off x="1184087" y="5383613"/>
            <a:ext cx="2404825" cy="614034"/>
          </a:xfrm>
          <a:prstGeom prst="rect">
            <a:avLst/>
          </a:prstGeom>
        </p:spPr>
        <p:txBody>
          <a:bodyPr vert="horz" wrap="square" lIns="0" tIns="46497" rIns="0" bIns="0" rtlCol="0">
            <a:spAutoFit/>
          </a:bodyPr>
          <a:lstStyle/>
          <a:p>
            <a:pPr marL="5776" marR="2310">
              <a:lnSpc>
                <a:spcPts val="1596"/>
              </a:lnSpc>
              <a:spcBef>
                <a:spcPts val="366"/>
              </a:spcBef>
            </a:pPr>
            <a:r>
              <a:rPr sz="1592" spc="2" dirty="0">
                <a:solidFill>
                  <a:srgbClr val="FFFFFF"/>
                </a:solidFill>
                <a:latin typeface="Arial"/>
                <a:cs typeface="Arial"/>
              </a:rPr>
              <a:t>ESRC </a:t>
            </a:r>
            <a:r>
              <a:rPr sz="1592" spc="-2" dirty="0">
                <a:solidFill>
                  <a:srgbClr val="FFFFFF"/>
                </a:solidFill>
                <a:latin typeface="Arial Black"/>
                <a:cs typeface="Arial Black"/>
              </a:rPr>
              <a:t>Education  Research</a:t>
            </a:r>
            <a:r>
              <a:rPr sz="1592" spc="-43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92" spc="11" dirty="0">
                <a:solidFill>
                  <a:srgbClr val="FFFFFF"/>
                </a:solidFill>
                <a:latin typeface="Arial Black"/>
                <a:cs typeface="Arial Black"/>
              </a:rPr>
              <a:t>Programme</a:t>
            </a:r>
            <a:endParaRPr sz="1592" dirty="0">
              <a:latin typeface="Arial Black"/>
              <a:cs typeface="Arial Black"/>
            </a:endParaRPr>
          </a:p>
          <a:p>
            <a:pPr marL="5776">
              <a:lnSpc>
                <a:spcPts val="1119"/>
              </a:lnSpc>
            </a:pPr>
            <a:r>
              <a:rPr sz="1001" spc="-2" dirty="0">
                <a:solidFill>
                  <a:srgbClr val="FFFFFF"/>
                </a:solidFill>
                <a:latin typeface="Arial"/>
                <a:cs typeface="Arial"/>
              </a:rPr>
              <a:t>Empowering</a:t>
            </a:r>
            <a:r>
              <a:rPr sz="1001" spc="-5" dirty="0">
                <a:solidFill>
                  <a:srgbClr val="FFFFFF"/>
                </a:solidFill>
                <a:latin typeface="Arial"/>
                <a:cs typeface="Arial"/>
              </a:rPr>
              <a:t> educators</a:t>
            </a:r>
            <a:endParaRPr sz="1001" dirty="0">
              <a:latin typeface="Arial"/>
              <a:cs typeface="Arial"/>
            </a:endParaRPr>
          </a:p>
        </p:txBody>
      </p:sp>
      <p:grpSp>
        <p:nvGrpSpPr>
          <p:cNvPr id="13" name="object 7">
            <a:extLst>
              <a:ext uri="{FF2B5EF4-FFF2-40B4-BE49-F238E27FC236}">
                <a16:creationId xmlns:a16="http://schemas.microsoft.com/office/drawing/2014/main" id="{C6707C67-2216-01CC-592B-0EF2B78B0A1F}"/>
              </a:ext>
            </a:extLst>
          </p:cNvPr>
          <p:cNvGrpSpPr/>
          <p:nvPr userDrawn="1"/>
        </p:nvGrpSpPr>
        <p:grpSpPr>
          <a:xfrm>
            <a:off x="587102" y="5435218"/>
            <a:ext cx="552183" cy="736628"/>
            <a:chOff x="1290191" y="8963073"/>
            <a:chExt cx="1214120" cy="1214755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ED24B070-082C-CA9B-ACF7-EE3FD5A135F2}"/>
                </a:ext>
              </a:extLst>
            </p:cNvPr>
            <p:cNvSpPr/>
            <p:nvPr/>
          </p:nvSpPr>
          <p:spPr>
            <a:xfrm>
              <a:off x="1917679" y="8963562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40">
                  <a:moveTo>
                    <a:pt x="128257" y="0"/>
                  </a:moveTo>
                  <a:lnTo>
                    <a:pt x="0" y="128226"/>
                  </a:lnTo>
                  <a:lnTo>
                    <a:pt x="649" y="585605"/>
                  </a:lnTo>
                  <a:lnTo>
                    <a:pt x="458027" y="586254"/>
                  </a:lnTo>
                  <a:lnTo>
                    <a:pt x="586254" y="457996"/>
                  </a:lnTo>
                  <a:lnTo>
                    <a:pt x="128257" y="0"/>
                  </a:lnTo>
                  <a:close/>
                </a:path>
              </a:pathLst>
            </a:custGeom>
            <a:solidFill>
              <a:srgbClr val="82B4C4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976F75BC-E595-7B6E-0436-D8DE14A91327}"/>
                </a:ext>
              </a:extLst>
            </p:cNvPr>
            <p:cNvSpPr/>
            <p:nvPr/>
          </p:nvSpPr>
          <p:spPr>
            <a:xfrm>
              <a:off x="1917679" y="9591051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40">
                  <a:moveTo>
                    <a:pt x="458027" y="0"/>
                  </a:moveTo>
                  <a:lnTo>
                    <a:pt x="649" y="649"/>
                  </a:lnTo>
                  <a:lnTo>
                    <a:pt x="0" y="458027"/>
                  </a:lnTo>
                  <a:lnTo>
                    <a:pt x="128257" y="586254"/>
                  </a:lnTo>
                  <a:lnTo>
                    <a:pt x="586254" y="128257"/>
                  </a:lnTo>
                  <a:lnTo>
                    <a:pt x="458027" y="0"/>
                  </a:lnTo>
                  <a:close/>
                </a:path>
              </a:pathLst>
            </a:custGeom>
            <a:solidFill>
              <a:srgbClr val="1299A7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9891697A-BFD6-0741-B824-199AD2C0FD21}"/>
                </a:ext>
              </a:extLst>
            </p:cNvPr>
            <p:cNvSpPr/>
            <p:nvPr/>
          </p:nvSpPr>
          <p:spPr>
            <a:xfrm>
              <a:off x="1290191" y="8963073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40">
                  <a:moveTo>
                    <a:pt x="457996" y="0"/>
                  </a:moveTo>
                  <a:lnTo>
                    <a:pt x="0" y="457996"/>
                  </a:lnTo>
                  <a:lnTo>
                    <a:pt x="128226" y="586254"/>
                  </a:lnTo>
                  <a:lnTo>
                    <a:pt x="585605" y="585605"/>
                  </a:lnTo>
                  <a:lnTo>
                    <a:pt x="586254" y="128226"/>
                  </a:lnTo>
                  <a:lnTo>
                    <a:pt x="457996" y="0"/>
                  </a:lnTo>
                  <a:close/>
                </a:path>
              </a:pathLst>
            </a:custGeom>
            <a:solidFill>
              <a:srgbClr val="94D7E2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6D82609C-B852-2E9C-D4C5-674A871FF680}"/>
                </a:ext>
              </a:extLst>
            </p:cNvPr>
            <p:cNvSpPr/>
            <p:nvPr/>
          </p:nvSpPr>
          <p:spPr>
            <a:xfrm>
              <a:off x="1290191" y="9590562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40">
                  <a:moveTo>
                    <a:pt x="128226" y="0"/>
                  </a:moveTo>
                  <a:lnTo>
                    <a:pt x="0" y="128257"/>
                  </a:lnTo>
                  <a:lnTo>
                    <a:pt x="457996" y="586254"/>
                  </a:lnTo>
                  <a:lnTo>
                    <a:pt x="586254" y="458027"/>
                  </a:lnTo>
                  <a:lnTo>
                    <a:pt x="585605" y="649"/>
                  </a:lnTo>
                  <a:lnTo>
                    <a:pt x="128226" y="0"/>
                  </a:lnTo>
                  <a:close/>
                </a:path>
              </a:pathLst>
            </a:custGeom>
            <a:solidFill>
              <a:srgbClr val="2E5FAC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84B4EEC-7A1D-AB13-581A-CD6BF329A1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48524" y="358032"/>
            <a:ext cx="5192207" cy="6516825"/>
          </a:xfrm>
          <a:custGeom>
            <a:avLst/>
            <a:gdLst>
              <a:gd name="connsiteX0" fmla="*/ 3392527 w 5192207"/>
              <a:gd name="connsiteY0" fmla="*/ 0 h 4887619"/>
              <a:gd name="connsiteX1" fmla="*/ 5192207 w 5192207"/>
              <a:gd name="connsiteY1" fmla="*/ 0 h 4887619"/>
              <a:gd name="connsiteX2" fmla="*/ 5192207 w 5192207"/>
              <a:gd name="connsiteY2" fmla="*/ 4887619 h 4887619"/>
              <a:gd name="connsiteX3" fmla="*/ 1490127 w 5192207"/>
              <a:gd name="connsiteY3" fmla="*/ 4887619 h 4887619"/>
              <a:gd name="connsiteX4" fmla="*/ 0 w 5192207"/>
              <a:gd name="connsiteY4" fmla="*/ 3397721 h 488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2207" h="4887619">
                <a:moveTo>
                  <a:pt x="3392527" y="0"/>
                </a:moveTo>
                <a:lnTo>
                  <a:pt x="5192207" y="0"/>
                </a:lnTo>
                <a:lnTo>
                  <a:pt x="5192207" y="4887619"/>
                </a:lnTo>
                <a:lnTo>
                  <a:pt x="1490127" y="4887619"/>
                </a:lnTo>
                <a:lnTo>
                  <a:pt x="0" y="33977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72000">
            <a:noAutofit/>
          </a:bodyPr>
          <a:lstStyle>
            <a:lvl1pPr algn="r"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378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401801" y="1"/>
            <a:ext cx="6170611" cy="6286179"/>
          </a:xfrm>
          <a:custGeom>
            <a:avLst/>
            <a:gdLst/>
            <a:ahLst/>
            <a:cxnLst/>
            <a:rect l="l" t="t" r="r" b="b"/>
            <a:pathLst>
              <a:path w="13566775" h="10366375">
                <a:moveTo>
                  <a:pt x="13566644" y="0"/>
                </a:moveTo>
                <a:lnTo>
                  <a:pt x="7398151" y="0"/>
                </a:lnTo>
                <a:lnTo>
                  <a:pt x="0" y="7398141"/>
                </a:lnTo>
                <a:lnTo>
                  <a:pt x="2967365" y="10366176"/>
                </a:lnTo>
                <a:lnTo>
                  <a:pt x="13552058" y="10351255"/>
                </a:lnTo>
                <a:lnTo>
                  <a:pt x="13566644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372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B569CBEF-5FF3-50F9-5EFA-6DF48D442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3212" y="2584610"/>
            <a:ext cx="3424789" cy="1691780"/>
          </a:xfrm>
        </p:spPr>
        <p:txBody>
          <a:bodyPr/>
          <a:lstStyle>
            <a:lvl1pPr algn="l">
              <a:lnSpc>
                <a:spcPct val="85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slide</a:t>
            </a:r>
            <a:br>
              <a:rPr lang="en-GB" dirty="0"/>
            </a:br>
            <a:r>
              <a:rPr lang="en-GB" dirty="0"/>
              <a:t>headline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AE36990-5643-DE5E-9D38-5B5AC2571A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3212" y="4309704"/>
            <a:ext cx="3424789" cy="1060107"/>
          </a:xfrm>
        </p:spPr>
        <p:txBody>
          <a:bodyPr/>
          <a:lstStyle>
            <a:lvl1pPr algn="l">
              <a:defRPr lang="en-GB" sz="1700" b="1" kern="1200" spc="2" dirty="0" smtClean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2pPr>
            <a:lvl3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3pPr>
            <a:lvl4pPr>
              <a:defRPr lang="en-GB" sz="1956" b="1" kern="1200" spc="2" dirty="0" smtClean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4pPr>
            <a:lvl5pPr>
              <a:defRPr lang="en-US" sz="1956" b="1" kern="1200" spc="2" dirty="0">
                <a:solidFill>
                  <a:srgbClr val="FFFF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GB" dirty="0"/>
              <a:t>Subhead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1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10">
            <a:extLst>
              <a:ext uri="{FF2B5EF4-FFF2-40B4-BE49-F238E27FC236}">
                <a16:creationId xmlns:a16="http://schemas.microsoft.com/office/drawing/2014/main" id="{EFDBEDA1-416D-A480-3424-B956F2D67F4B}"/>
              </a:ext>
            </a:extLst>
          </p:cNvPr>
          <p:cNvSpPr/>
          <p:nvPr userDrawn="1"/>
        </p:nvSpPr>
        <p:spPr>
          <a:xfrm>
            <a:off x="7477126" y="5545669"/>
            <a:ext cx="1666874" cy="1312333"/>
          </a:xfrm>
          <a:custGeom>
            <a:avLst/>
            <a:gdLst>
              <a:gd name="connsiteX0" fmla="*/ 2332127 w 3327400"/>
              <a:gd name="connsiteY0" fmla="*/ 3981 h 1947365"/>
              <a:gd name="connsiteX1" fmla="*/ 2323096 w 3327400"/>
              <a:gd name="connsiteY1" fmla="*/ 3981 h 1947365"/>
              <a:gd name="connsiteX2" fmla="*/ 2314064 w 3327400"/>
              <a:gd name="connsiteY2" fmla="*/ 4076 h 1947365"/>
              <a:gd name="connsiteX3" fmla="*/ 5324 w 3327400"/>
              <a:gd name="connsiteY3" fmla="*/ 13270 h 1947365"/>
              <a:gd name="connsiteX4" fmla="*/ 0 w 3327400"/>
              <a:gd name="connsiteY4" fmla="*/ 1307375 h 1947365"/>
              <a:gd name="connsiteX5" fmla="*/ 643804 w 3327400"/>
              <a:gd name="connsiteY5" fmla="*/ 1947365 h 1947365"/>
              <a:gd name="connsiteX6" fmla="*/ 3327400 w 3327400"/>
              <a:gd name="connsiteY6" fmla="*/ 1947365 h 1947365"/>
              <a:gd name="connsiteX7" fmla="*/ 3327400 w 3327400"/>
              <a:gd name="connsiteY7" fmla="*/ 0 h 1947365"/>
              <a:gd name="connsiteX8" fmla="*/ 2332127 w 3327400"/>
              <a:gd name="connsiteY8" fmla="*/ 3981 h 194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7400" h="1947365">
                <a:moveTo>
                  <a:pt x="2332127" y="3981"/>
                </a:moveTo>
                <a:lnTo>
                  <a:pt x="2323096" y="3981"/>
                </a:lnTo>
                <a:lnTo>
                  <a:pt x="2314064" y="4076"/>
                </a:lnTo>
                <a:lnTo>
                  <a:pt x="5324" y="13270"/>
                </a:lnTo>
                <a:lnTo>
                  <a:pt x="0" y="1307375"/>
                </a:lnTo>
                <a:lnTo>
                  <a:pt x="643804" y="1947365"/>
                </a:lnTo>
                <a:lnTo>
                  <a:pt x="3327400" y="1947365"/>
                </a:lnTo>
                <a:lnTo>
                  <a:pt x="3327400" y="0"/>
                </a:lnTo>
                <a:lnTo>
                  <a:pt x="2332127" y="3981"/>
                </a:lnTo>
                <a:close/>
              </a:path>
            </a:pathLst>
          </a:custGeom>
          <a:solidFill>
            <a:schemeClr val="bg2"/>
          </a:solidFill>
          <a:ln w="94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2EE91-6914-2D8F-C130-941DABDC6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14" y="732768"/>
            <a:ext cx="2362896" cy="1299232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9A31C2-4EC8-8A60-5752-D64F467D7A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13290" y="5951763"/>
            <a:ext cx="1275135" cy="228609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4A8EDF-2D5C-1087-42BB-4686829C6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0583" y="738958"/>
            <a:ext cx="4068886" cy="43389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7EABF63-882B-6417-4246-362C4F18A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14" y="734400"/>
            <a:ext cx="5221963" cy="762016"/>
          </a:xfrm>
        </p:spPr>
        <p:txBody>
          <a:bodyPr/>
          <a:lstStyle/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961ED95-7809-BB95-CD3D-E9C591A31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713" y="1521600"/>
            <a:ext cx="3528276" cy="38713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EEEDFEB2-538E-A49D-9474-37A9E8E78369}"/>
              </a:ext>
            </a:extLst>
          </p:cNvPr>
          <p:cNvSpPr/>
          <p:nvPr userDrawn="1"/>
        </p:nvSpPr>
        <p:spPr>
          <a:xfrm>
            <a:off x="4342307" y="337948"/>
            <a:ext cx="4573377" cy="7829383"/>
          </a:xfrm>
          <a:custGeom>
            <a:avLst/>
            <a:gdLst>
              <a:gd name="connsiteX0" fmla="*/ 0 w 3936326"/>
              <a:gd name="connsiteY0" fmla="*/ 2527045 h 5054089"/>
              <a:gd name="connsiteX1" fmla="*/ 2520760 w 3936326"/>
              <a:gd name="connsiteY1" fmla="*/ 0 h 5054089"/>
              <a:gd name="connsiteX2" fmla="*/ 3936327 w 3936326"/>
              <a:gd name="connsiteY2" fmla="*/ 160 h 5054089"/>
              <a:gd name="connsiteX3" fmla="*/ 3936327 w 3936326"/>
              <a:gd name="connsiteY3" fmla="*/ 2517217 h 5054089"/>
              <a:gd name="connsiteX4" fmla="*/ 3936327 w 3936326"/>
              <a:gd name="connsiteY4" fmla="*/ 2527045 h 5054089"/>
              <a:gd name="connsiteX5" fmla="*/ 3936327 w 3936326"/>
              <a:gd name="connsiteY5" fmla="*/ 2536873 h 5054089"/>
              <a:gd name="connsiteX6" fmla="*/ 3936327 w 3936326"/>
              <a:gd name="connsiteY6" fmla="*/ 5053930 h 5054089"/>
              <a:gd name="connsiteX7" fmla="*/ 2520760 w 3936326"/>
              <a:gd name="connsiteY7" fmla="*/ 5054090 h 5054089"/>
              <a:gd name="connsiteX8" fmla="*/ 0 w 3936326"/>
              <a:gd name="connsiteY8" fmla="*/ 2527045 h 5054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6326" h="5054089">
                <a:moveTo>
                  <a:pt x="0" y="2527045"/>
                </a:moveTo>
                <a:lnTo>
                  <a:pt x="2520760" y="0"/>
                </a:lnTo>
                <a:lnTo>
                  <a:pt x="3936327" y="160"/>
                </a:lnTo>
                <a:lnTo>
                  <a:pt x="3936327" y="2517217"/>
                </a:lnTo>
                <a:lnTo>
                  <a:pt x="3936327" y="2527045"/>
                </a:lnTo>
                <a:lnTo>
                  <a:pt x="3936327" y="2536873"/>
                </a:lnTo>
                <a:lnTo>
                  <a:pt x="3936327" y="5053930"/>
                </a:lnTo>
                <a:lnTo>
                  <a:pt x="2520760" y="5054090"/>
                </a:lnTo>
                <a:lnTo>
                  <a:pt x="0" y="2527045"/>
                </a:lnTo>
                <a:close/>
              </a:path>
            </a:pathLst>
          </a:custGeom>
          <a:noFill/>
          <a:ln w="82550" cap="flat">
            <a:solidFill>
              <a:schemeClr val="accent1">
                <a:alpha val="4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5C16F41-AB55-A798-2572-2EB3B3C4B82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48201" y="1584961"/>
            <a:ext cx="3930650" cy="3474297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algn="r">
              <a:defRPr/>
            </a:lvl1pPr>
          </a:lstStyle>
          <a:p>
            <a:r>
              <a:rPr lang="en-US" dirty="0"/>
              <a:t>INSERT IMAGE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8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10">
            <a:extLst>
              <a:ext uri="{FF2B5EF4-FFF2-40B4-BE49-F238E27FC236}">
                <a16:creationId xmlns:a16="http://schemas.microsoft.com/office/drawing/2014/main" id="{EEEDFEB2-538E-A49D-9474-37A9E8E78369}"/>
              </a:ext>
            </a:extLst>
          </p:cNvPr>
          <p:cNvSpPr/>
          <p:nvPr userDrawn="1"/>
        </p:nvSpPr>
        <p:spPr>
          <a:xfrm>
            <a:off x="4342307" y="337948"/>
            <a:ext cx="4573377" cy="7829383"/>
          </a:xfrm>
          <a:custGeom>
            <a:avLst/>
            <a:gdLst>
              <a:gd name="connsiteX0" fmla="*/ 0 w 3936326"/>
              <a:gd name="connsiteY0" fmla="*/ 2527045 h 5054089"/>
              <a:gd name="connsiteX1" fmla="*/ 2520760 w 3936326"/>
              <a:gd name="connsiteY1" fmla="*/ 0 h 5054089"/>
              <a:gd name="connsiteX2" fmla="*/ 3936327 w 3936326"/>
              <a:gd name="connsiteY2" fmla="*/ 160 h 5054089"/>
              <a:gd name="connsiteX3" fmla="*/ 3936327 w 3936326"/>
              <a:gd name="connsiteY3" fmla="*/ 2517217 h 5054089"/>
              <a:gd name="connsiteX4" fmla="*/ 3936327 w 3936326"/>
              <a:gd name="connsiteY4" fmla="*/ 2527045 h 5054089"/>
              <a:gd name="connsiteX5" fmla="*/ 3936327 w 3936326"/>
              <a:gd name="connsiteY5" fmla="*/ 2536873 h 5054089"/>
              <a:gd name="connsiteX6" fmla="*/ 3936327 w 3936326"/>
              <a:gd name="connsiteY6" fmla="*/ 5053930 h 5054089"/>
              <a:gd name="connsiteX7" fmla="*/ 2520760 w 3936326"/>
              <a:gd name="connsiteY7" fmla="*/ 5054090 h 5054089"/>
              <a:gd name="connsiteX8" fmla="*/ 0 w 3936326"/>
              <a:gd name="connsiteY8" fmla="*/ 2527045 h 5054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6326" h="5054089">
                <a:moveTo>
                  <a:pt x="0" y="2527045"/>
                </a:moveTo>
                <a:lnTo>
                  <a:pt x="2520760" y="0"/>
                </a:lnTo>
                <a:lnTo>
                  <a:pt x="3936327" y="160"/>
                </a:lnTo>
                <a:lnTo>
                  <a:pt x="3936327" y="2517217"/>
                </a:lnTo>
                <a:lnTo>
                  <a:pt x="3936327" y="2527045"/>
                </a:lnTo>
                <a:lnTo>
                  <a:pt x="3936327" y="2536873"/>
                </a:lnTo>
                <a:lnTo>
                  <a:pt x="3936327" y="5053930"/>
                </a:lnTo>
                <a:lnTo>
                  <a:pt x="2520760" y="5054090"/>
                </a:lnTo>
                <a:lnTo>
                  <a:pt x="0" y="2527045"/>
                </a:lnTo>
                <a:close/>
              </a:path>
            </a:pathLst>
          </a:custGeom>
          <a:noFill/>
          <a:ln w="76200" cap="flat">
            <a:solidFill>
              <a:schemeClr val="accent1">
                <a:alpha val="4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A944A-A28A-80E3-7C06-7F09F8427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14" y="732768"/>
            <a:ext cx="2362896" cy="1299232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456B293-F3E8-814F-5005-3A1FCA6027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0583" y="738958"/>
            <a:ext cx="4068886" cy="433894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793450-8880-23FB-0AE7-31CDB64BA8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70843"/>
            <a:ext cx="9143358" cy="987159"/>
          </a:xfrm>
          <a:prstGeom prst="rect">
            <a:avLst/>
          </a:prstGeom>
        </p:spPr>
      </p:pic>
      <p:grpSp>
        <p:nvGrpSpPr>
          <p:cNvPr id="25" name="object 200">
            <a:extLst>
              <a:ext uri="{FF2B5EF4-FFF2-40B4-BE49-F238E27FC236}">
                <a16:creationId xmlns:a16="http://schemas.microsoft.com/office/drawing/2014/main" id="{C18EEBCC-7C78-FEEC-DC31-223BFD20907D}"/>
              </a:ext>
            </a:extLst>
          </p:cNvPr>
          <p:cNvGrpSpPr/>
          <p:nvPr userDrawn="1"/>
        </p:nvGrpSpPr>
        <p:grpSpPr>
          <a:xfrm>
            <a:off x="581308" y="6151785"/>
            <a:ext cx="304518" cy="406396"/>
            <a:chOff x="1256507" y="10123407"/>
            <a:chExt cx="690880" cy="691515"/>
          </a:xfrm>
        </p:grpSpPr>
        <p:sp>
          <p:nvSpPr>
            <p:cNvPr id="26" name="object 201">
              <a:extLst>
                <a:ext uri="{FF2B5EF4-FFF2-40B4-BE49-F238E27FC236}">
                  <a16:creationId xmlns:a16="http://schemas.microsoft.com/office/drawing/2014/main" id="{9F2CD3EB-20E9-B867-3DA0-7D94119026A2}"/>
                </a:ext>
              </a:extLst>
            </p:cNvPr>
            <p:cNvSpPr/>
            <p:nvPr/>
          </p:nvSpPr>
          <p:spPr>
            <a:xfrm>
              <a:off x="1613591" y="10123686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09">
                  <a:moveTo>
                    <a:pt x="72982" y="0"/>
                  </a:moveTo>
                  <a:lnTo>
                    <a:pt x="0" y="72971"/>
                  </a:lnTo>
                  <a:lnTo>
                    <a:pt x="366" y="333246"/>
                  </a:lnTo>
                  <a:lnTo>
                    <a:pt x="260641" y="333612"/>
                  </a:lnTo>
                  <a:lnTo>
                    <a:pt x="333612" y="260630"/>
                  </a:lnTo>
                  <a:lnTo>
                    <a:pt x="72982" y="0"/>
                  </a:lnTo>
                  <a:close/>
                </a:path>
              </a:pathLst>
            </a:custGeom>
            <a:solidFill>
              <a:srgbClr val="82B4C4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27" name="object 202">
              <a:extLst>
                <a:ext uri="{FF2B5EF4-FFF2-40B4-BE49-F238E27FC236}">
                  <a16:creationId xmlns:a16="http://schemas.microsoft.com/office/drawing/2014/main" id="{B414027B-A5CD-1C19-E535-0FB6CA7AAF59}"/>
                </a:ext>
              </a:extLst>
            </p:cNvPr>
            <p:cNvSpPr/>
            <p:nvPr/>
          </p:nvSpPr>
          <p:spPr>
            <a:xfrm>
              <a:off x="1613591" y="10480770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09">
                  <a:moveTo>
                    <a:pt x="260641" y="0"/>
                  </a:moveTo>
                  <a:lnTo>
                    <a:pt x="366" y="366"/>
                  </a:lnTo>
                  <a:lnTo>
                    <a:pt x="0" y="260641"/>
                  </a:lnTo>
                  <a:lnTo>
                    <a:pt x="72982" y="333612"/>
                  </a:lnTo>
                  <a:lnTo>
                    <a:pt x="333612" y="72982"/>
                  </a:lnTo>
                  <a:lnTo>
                    <a:pt x="260641" y="0"/>
                  </a:lnTo>
                  <a:close/>
                </a:path>
              </a:pathLst>
            </a:custGeom>
            <a:solidFill>
              <a:srgbClr val="1299A7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28" name="object 203">
              <a:extLst>
                <a:ext uri="{FF2B5EF4-FFF2-40B4-BE49-F238E27FC236}">
                  <a16:creationId xmlns:a16="http://schemas.microsoft.com/office/drawing/2014/main" id="{782451B6-12A8-FFE8-CA3F-4B306D8E9726}"/>
                </a:ext>
              </a:extLst>
            </p:cNvPr>
            <p:cNvSpPr/>
            <p:nvPr/>
          </p:nvSpPr>
          <p:spPr>
            <a:xfrm>
              <a:off x="1256507" y="10123407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09" h="334009">
                  <a:moveTo>
                    <a:pt x="260630" y="0"/>
                  </a:moveTo>
                  <a:lnTo>
                    <a:pt x="0" y="260630"/>
                  </a:lnTo>
                  <a:lnTo>
                    <a:pt x="72971" y="333612"/>
                  </a:lnTo>
                  <a:lnTo>
                    <a:pt x="333246" y="333246"/>
                  </a:lnTo>
                  <a:lnTo>
                    <a:pt x="333612" y="72971"/>
                  </a:lnTo>
                  <a:lnTo>
                    <a:pt x="260630" y="0"/>
                  </a:lnTo>
                  <a:close/>
                </a:path>
              </a:pathLst>
            </a:custGeom>
            <a:solidFill>
              <a:srgbClr val="94D7E2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29" name="object 204">
              <a:extLst>
                <a:ext uri="{FF2B5EF4-FFF2-40B4-BE49-F238E27FC236}">
                  <a16:creationId xmlns:a16="http://schemas.microsoft.com/office/drawing/2014/main" id="{554EF189-44B4-32AB-EAE5-A49FFDEABA3E}"/>
                </a:ext>
              </a:extLst>
            </p:cNvPr>
            <p:cNvSpPr/>
            <p:nvPr/>
          </p:nvSpPr>
          <p:spPr>
            <a:xfrm>
              <a:off x="1256507" y="10480493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09" h="334009">
                  <a:moveTo>
                    <a:pt x="72971" y="0"/>
                  </a:moveTo>
                  <a:lnTo>
                    <a:pt x="0" y="72982"/>
                  </a:lnTo>
                  <a:lnTo>
                    <a:pt x="260630" y="333612"/>
                  </a:lnTo>
                  <a:lnTo>
                    <a:pt x="333612" y="260641"/>
                  </a:lnTo>
                  <a:lnTo>
                    <a:pt x="333246" y="366"/>
                  </a:lnTo>
                  <a:lnTo>
                    <a:pt x="72971" y="0"/>
                  </a:lnTo>
                  <a:close/>
                </a:path>
              </a:pathLst>
            </a:custGeom>
            <a:solidFill>
              <a:srgbClr val="2E5FAC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30" name="object 199">
            <a:extLst>
              <a:ext uri="{FF2B5EF4-FFF2-40B4-BE49-F238E27FC236}">
                <a16:creationId xmlns:a16="http://schemas.microsoft.com/office/drawing/2014/main" id="{5C4AB55B-2841-534D-28BE-281D38F3940A}"/>
              </a:ext>
            </a:extLst>
          </p:cNvPr>
          <p:cNvSpPr txBox="1"/>
          <p:nvPr userDrawn="1"/>
        </p:nvSpPr>
        <p:spPr>
          <a:xfrm>
            <a:off x="915368" y="6127323"/>
            <a:ext cx="1373525" cy="346270"/>
          </a:xfrm>
          <a:prstGeom prst="rect">
            <a:avLst/>
          </a:prstGeom>
        </p:spPr>
        <p:txBody>
          <a:bodyPr vert="horz" wrap="square" lIns="0" tIns="28591" rIns="0" bIns="0" rtlCol="0">
            <a:spAutoFit/>
          </a:bodyPr>
          <a:lstStyle/>
          <a:p>
            <a:pPr marL="5776" marR="2310">
              <a:lnSpc>
                <a:spcPts val="910"/>
              </a:lnSpc>
              <a:spcBef>
                <a:spcPts val="225"/>
              </a:spcBef>
            </a:pPr>
            <a:r>
              <a:rPr sz="910" spc="-2" dirty="0">
                <a:solidFill>
                  <a:srgbClr val="FFFFFF"/>
                </a:solidFill>
                <a:latin typeface="Arial"/>
                <a:cs typeface="Arial"/>
              </a:rPr>
              <a:t>ESRC </a:t>
            </a:r>
            <a:r>
              <a:rPr sz="910" spc="-5" dirty="0">
                <a:solidFill>
                  <a:srgbClr val="FFFFFF"/>
                </a:solidFill>
                <a:latin typeface="Arial Black"/>
                <a:cs typeface="Arial Black"/>
              </a:rPr>
              <a:t>Education  Research</a:t>
            </a:r>
            <a:r>
              <a:rPr sz="91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10" spc="2" dirty="0">
                <a:solidFill>
                  <a:srgbClr val="FFFFFF"/>
                </a:solidFill>
                <a:latin typeface="Arial Black"/>
                <a:cs typeface="Arial Black"/>
              </a:rPr>
              <a:t>Programme</a:t>
            </a:r>
            <a:endParaRPr sz="910" dirty="0">
              <a:latin typeface="Arial Black"/>
              <a:cs typeface="Arial Black"/>
            </a:endParaRPr>
          </a:p>
          <a:p>
            <a:pPr marL="5776">
              <a:lnSpc>
                <a:spcPts val="634"/>
              </a:lnSpc>
            </a:pPr>
            <a:r>
              <a:rPr sz="569" spc="-2" dirty="0">
                <a:solidFill>
                  <a:srgbClr val="FFFFFF"/>
                </a:solidFill>
                <a:latin typeface="Arial"/>
                <a:cs typeface="Arial"/>
              </a:rPr>
              <a:t>Empowering</a:t>
            </a:r>
            <a:r>
              <a:rPr sz="569" spc="-5" dirty="0">
                <a:solidFill>
                  <a:srgbClr val="FFFFFF"/>
                </a:solidFill>
                <a:latin typeface="Arial"/>
                <a:cs typeface="Arial"/>
              </a:rPr>
              <a:t> educators</a:t>
            </a:r>
            <a:endParaRPr sz="569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9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55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7EABF63-882B-6417-4246-362C4F18A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714" y="734400"/>
            <a:ext cx="5221963" cy="762016"/>
          </a:xfrm>
        </p:spPr>
        <p:txBody>
          <a:bodyPr/>
          <a:lstStyle/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961ED95-7809-BB95-CD3D-E9C591A314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713" y="1521600"/>
            <a:ext cx="3528276" cy="38713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EEEDFEB2-538E-A49D-9474-37A9E8E78369}"/>
              </a:ext>
            </a:extLst>
          </p:cNvPr>
          <p:cNvSpPr/>
          <p:nvPr userDrawn="1"/>
        </p:nvSpPr>
        <p:spPr>
          <a:xfrm>
            <a:off x="4342307" y="337948"/>
            <a:ext cx="4573377" cy="7829383"/>
          </a:xfrm>
          <a:custGeom>
            <a:avLst/>
            <a:gdLst>
              <a:gd name="connsiteX0" fmla="*/ 0 w 3936326"/>
              <a:gd name="connsiteY0" fmla="*/ 2527045 h 5054089"/>
              <a:gd name="connsiteX1" fmla="*/ 2520760 w 3936326"/>
              <a:gd name="connsiteY1" fmla="*/ 0 h 5054089"/>
              <a:gd name="connsiteX2" fmla="*/ 3936327 w 3936326"/>
              <a:gd name="connsiteY2" fmla="*/ 160 h 5054089"/>
              <a:gd name="connsiteX3" fmla="*/ 3936327 w 3936326"/>
              <a:gd name="connsiteY3" fmla="*/ 2517217 h 5054089"/>
              <a:gd name="connsiteX4" fmla="*/ 3936327 w 3936326"/>
              <a:gd name="connsiteY4" fmla="*/ 2527045 h 5054089"/>
              <a:gd name="connsiteX5" fmla="*/ 3936327 w 3936326"/>
              <a:gd name="connsiteY5" fmla="*/ 2536873 h 5054089"/>
              <a:gd name="connsiteX6" fmla="*/ 3936327 w 3936326"/>
              <a:gd name="connsiteY6" fmla="*/ 5053930 h 5054089"/>
              <a:gd name="connsiteX7" fmla="*/ 2520760 w 3936326"/>
              <a:gd name="connsiteY7" fmla="*/ 5054090 h 5054089"/>
              <a:gd name="connsiteX8" fmla="*/ 0 w 3936326"/>
              <a:gd name="connsiteY8" fmla="*/ 2527045 h 5054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6326" h="5054089">
                <a:moveTo>
                  <a:pt x="0" y="2527045"/>
                </a:moveTo>
                <a:lnTo>
                  <a:pt x="2520760" y="0"/>
                </a:lnTo>
                <a:lnTo>
                  <a:pt x="3936327" y="160"/>
                </a:lnTo>
                <a:lnTo>
                  <a:pt x="3936327" y="2517217"/>
                </a:lnTo>
                <a:lnTo>
                  <a:pt x="3936327" y="2527045"/>
                </a:lnTo>
                <a:lnTo>
                  <a:pt x="3936327" y="2536873"/>
                </a:lnTo>
                <a:lnTo>
                  <a:pt x="3936327" y="5053930"/>
                </a:lnTo>
                <a:lnTo>
                  <a:pt x="2520760" y="5054090"/>
                </a:lnTo>
                <a:lnTo>
                  <a:pt x="0" y="2527045"/>
                </a:lnTo>
                <a:close/>
              </a:path>
            </a:pathLst>
          </a:custGeom>
          <a:noFill/>
          <a:ln w="76200" cap="flat">
            <a:solidFill>
              <a:schemeClr val="accent1">
                <a:alpha val="4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sz="180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5C16F41-AB55-A798-2572-2EB3B3C4B82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48201" y="1584961"/>
            <a:ext cx="3930650" cy="3474297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algn="r">
              <a:defRPr/>
            </a:lvl1pPr>
          </a:lstStyle>
          <a:p>
            <a:r>
              <a:rPr lang="en-US" dirty="0"/>
              <a:t>INSERT IMAGE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ADD922-CF41-A75F-53E4-C57A2DAE5C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70843"/>
            <a:ext cx="9143358" cy="987159"/>
          </a:xfrm>
          <a:prstGeom prst="rect">
            <a:avLst/>
          </a:prstGeom>
        </p:spPr>
      </p:pic>
      <p:grpSp>
        <p:nvGrpSpPr>
          <p:cNvPr id="15" name="object 200">
            <a:extLst>
              <a:ext uri="{FF2B5EF4-FFF2-40B4-BE49-F238E27FC236}">
                <a16:creationId xmlns:a16="http://schemas.microsoft.com/office/drawing/2014/main" id="{22BC053B-C890-9794-D363-EEA98E53ECF7}"/>
              </a:ext>
            </a:extLst>
          </p:cNvPr>
          <p:cNvGrpSpPr/>
          <p:nvPr userDrawn="1"/>
        </p:nvGrpSpPr>
        <p:grpSpPr>
          <a:xfrm>
            <a:off x="581308" y="6151785"/>
            <a:ext cx="304518" cy="406396"/>
            <a:chOff x="1256507" y="10123407"/>
            <a:chExt cx="690880" cy="691515"/>
          </a:xfrm>
        </p:grpSpPr>
        <p:sp>
          <p:nvSpPr>
            <p:cNvPr id="16" name="object 201">
              <a:extLst>
                <a:ext uri="{FF2B5EF4-FFF2-40B4-BE49-F238E27FC236}">
                  <a16:creationId xmlns:a16="http://schemas.microsoft.com/office/drawing/2014/main" id="{9E389139-9D9F-30BB-28EF-E9F978813614}"/>
                </a:ext>
              </a:extLst>
            </p:cNvPr>
            <p:cNvSpPr/>
            <p:nvPr/>
          </p:nvSpPr>
          <p:spPr>
            <a:xfrm>
              <a:off x="1613591" y="10123686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09">
                  <a:moveTo>
                    <a:pt x="72982" y="0"/>
                  </a:moveTo>
                  <a:lnTo>
                    <a:pt x="0" y="72971"/>
                  </a:lnTo>
                  <a:lnTo>
                    <a:pt x="366" y="333246"/>
                  </a:lnTo>
                  <a:lnTo>
                    <a:pt x="260641" y="333612"/>
                  </a:lnTo>
                  <a:lnTo>
                    <a:pt x="333612" y="260630"/>
                  </a:lnTo>
                  <a:lnTo>
                    <a:pt x="72982" y="0"/>
                  </a:lnTo>
                  <a:close/>
                </a:path>
              </a:pathLst>
            </a:custGeom>
            <a:solidFill>
              <a:srgbClr val="82B4C4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8" name="object 202">
              <a:extLst>
                <a:ext uri="{FF2B5EF4-FFF2-40B4-BE49-F238E27FC236}">
                  <a16:creationId xmlns:a16="http://schemas.microsoft.com/office/drawing/2014/main" id="{7CAC7A98-96A7-F940-99B7-7F9E7B980431}"/>
                </a:ext>
              </a:extLst>
            </p:cNvPr>
            <p:cNvSpPr/>
            <p:nvPr/>
          </p:nvSpPr>
          <p:spPr>
            <a:xfrm>
              <a:off x="1613591" y="10480770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10" h="334009">
                  <a:moveTo>
                    <a:pt x="260641" y="0"/>
                  </a:moveTo>
                  <a:lnTo>
                    <a:pt x="366" y="366"/>
                  </a:lnTo>
                  <a:lnTo>
                    <a:pt x="0" y="260641"/>
                  </a:lnTo>
                  <a:lnTo>
                    <a:pt x="72982" y="333612"/>
                  </a:lnTo>
                  <a:lnTo>
                    <a:pt x="333612" y="72982"/>
                  </a:lnTo>
                  <a:lnTo>
                    <a:pt x="260641" y="0"/>
                  </a:lnTo>
                  <a:close/>
                </a:path>
              </a:pathLst>
            </a:custGeom>
            <a:solidFill>
              <a:srgbClr val="1299A7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19" name="object 203">
              <a:extLst>
                <a:ext uri="{FF2B5EF4-FFF2-40B4-BE49-F238E27FC236}">
                  <a16:creationId xmlns:a16="http://schemas.microsoft.com/office/drawing/2014/main" id="{F0834A21-D802-E553-C0F3-73CE06EEFE35}"/>
                </a:ext>
              </a:extLst>
            </p:cNvPr>
            <p:cNvSpPr/>
            <p:nvPr/>
          </p:nvSpPr>
          <p:spPr>
            <a:xfrm>
              <a:off x="1256507" y="10123407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09" h="334009">
                  <a:moveTo>
                    <a:pt x="260630" y="0"/>
                  </a:moveTo>
                  <a:lnTo>
                    <a:pt x="0" y="260630"/>
                  </a:lnTo>
                  <a:lnTo>
                    <a:pt x="72971" y="333612"/>
                  </a:lnTo>
                  <a:lnTo>
                    <a:pt x="333246" y="333246"/>
                  </a:lnTo>
                  <a:lnTo>
                    <a:pt x="333612" y="72971"/>
                  </a:lnTo>
                  <a:lnTo>
                    <a:pt x="260630" y="0"/>
                  </a:lnTo>
                  <a:close/>
                </a:path>
              </a:pathLst>
            </a:custGeom>
            <a:solidFill>
              <a:srgbClr val="94D7E2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  <p:sp>
          <p:nvSpPr>
            <p:cNvPr id="21" name="object 204">
              <a:extLst>
                <a:ext uri="{FF2B5EF4-FFF2-40B4-BE49-F238E27FC236}">
                  <a16:creationId xmlns:a16="http://schemas.microsoft.com/office/drawing/2014/main" id="{2B5A1119-5852-77E5-3876-F81E9A36F79A}"/>
                </a:ext>
              </a:extLst>
            </p:cNvPr>
            <p:cNvSpPr/>
            <p:nvPr/>
          </p:nvSpPr>
          <p:spPr>
            <a:xfrm>
              <a:off x="1256507" y="10480493"/>
              <a:ext cx="334010" cy="334010"/>
            </a:xfrm>
            <a:custGeom>
              <a:avLst/>
              <a:gdLst/>
              <a:ahLst/>
              <a:cxnLst/>
              <a:rect l="l" t="t" r="r" b="b"/>
              <a:pathLst>
                <a:path w="334009" h="334009">
                  <a:moveTo>
                    <a:pt x="72971" y="0"/>
                  </a:moveTo>
                  <a:lnTo>
                    <a:pt x="0" y="72982"/>
                  </a:lnTo>
                  <a:lnTo>
                    <a:pt x="260630" y="333612"/>
                  </a:lnTo>
                  <a:lnTo>
                    <a:pt x="333612" y="260641"/>
                  </a:lnTo>
                  <a:lnTo>
                    <a:pt x="333246" y="366"/>
                  </a:lnTo>
                  <a:lnTo>
                    <a:pt x="72971" y="0"/>
                  </a:lnTo>
                  <a:close/>
                </a:path>
              </a:pathLst>
            </a:custGeom>
            <a:solidFill>
              <a:srgbClr val="2E5FAC"/>
            </a:solidFill>
          </p:spPr>
          <p:txBody>
            <a:bodyPr wrap="square" lIns="0" tIns="0" rIns="0" bIns="0" rtlCol="0"/>
            <a:lstStyle/>
            <a:p>
              <a:endParaRPr sz="372"/>
            </a:p>
          </p:txBody>
        </p:sp>
      </p:grpSp>
      <p:sp>
        <p:nvSpPr>
          <p:cNvPr id="22" name="object 199">
            <a:extLst>
              <a:ext uri="{FF2B5EF4-FFF2-40B4-BE49-F238E27FC236}">
                <a16:creationId xmlns:a16="http://schemas.microsoft.com/office/drawing/2014/main" id="{6B861525-A387-0792-4220-B8CDE44B39BA}"/>
              </a:ext>
            </a:extLst>
          </p:cNvPr>
          <p:cNvSpPr txBox="1"/>
          <p:nvPr userDrawn="1"/>
        </p:nvSpPr>
        <p:spPr>
          <a:xfrm>
            <a:off x="915368" y="6127323"/>
            <a:ext cx="1373525" cy="346270"/>
          </a:xfrm>
          <a:prstGeom prst="rect">
            <a:avLst/>
          </a:prstGeom>
        </p:spPr>
        <p:txBody>
          <a:bodyPr vert="horz" wrap="square" lIns="0" tIns="28591" rIns="0" bIns="0" rtlCol="0">
            <a:spAutoFit/>
          </a:bodyPr>
          <a:lstStyle/>
          <a:p>
            <a:pPr marL="5776" marR="2310">
              <a:lnSpc>
                <a:spcPts val="910"/>
              </a:lnSpc>
              <a:spcBef>
                <a:spcPts val="225"/>
              </a:spcBef>
            </a:pPr>
            <a:r>
              <a:rPr sz="910" spc="-2" dirty="0">
                <a:solidFill>
                  <a:srgbClr val="FFFFFF"/>
                </a:solidFill>
                <a:latin typeface="Arial"/>
                <a:cs typeface="Arial"/>
              </a:rPr>
              <a:t>ESRC </a:t>
            </a:r>
            <a:r>
              <a:rPr sz="910" spc="-5" dirty="0">
                <a:solidFill>
                  <a:srgbClr val="FFFFFF"/>
                </a:solidFill>
                <a:latin typeface="Arial Black"/>
                <a:cs typeface="Arial Black"/>
              </a:rPr>
              <a:t>Education  Research</a:t>
            </a:r>
            <a:r>
              <a:rPr sz="91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10" spc="2" dirty="0">
                <a:solidFill>
                  <a:srgbClr val="FFFFFF"/>
                </a:solidFill>
                <a:latin typeface="Arial Black"/>
                <a:cs typeface="Arial Black"/>
              </a:rPr>
              <a:t>Programme</a:t>
            </a:r>
            <a:endParaRPr sz="910" dirty="0">
              <a:latin typeface="Arial Black"/>
              <a:cs typeface="Arial Black"/>
            </a:endParaRPr>
          </a:p>
          <a:p>
            <a:pPr marL="5776">
              <a:lnSpc>
                <a:spcPts val="634"/>
              </a:lnSpc>
            </a:pPr>
            <a:r>
              <a:rPr sz="569" spc="-2" dirty="0">
                <a:solidFill>
                  <a:srgbClr val="FFFFFF"/>
                </a:solidFill>
                <a:latin typeface="Arial"/>
                <a:cs typeface="Arial"/>
              </a:rPr>
              <a:t>Empowering</a:t>
            </a:r>
            <a:r>
              <a:rPr sz="569" spc="-5" dirty="0">
                <a:solidFill>
                  <a:srgbClr val="FFFFFF"/>
                </a:solidFill>
                <a:latin typeface="Arial"/>
                <a:cs typeface="Arial"/>
              </a:rPr>
              <a:t> educators</a:t>
            </a:r>
            <a:endParaRPr sz="569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2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2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8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84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38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411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38581216-EE5B-D9F5-21C3-A57AEEC8A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4">
            <a:extLst>
              <a:ext uri="{FF2B5EF4-FFF2-40B4-BE49-F238E27FC236}">
                <a16:creationId xmlns:a16="http://schemas.microsoft.com/office/drawing/2014/main" id="{21734004-3C65-6D13-D0CA-D2A554F475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FFCC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rgbClr val="FFCC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FFCC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CC0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CC00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CC00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CC00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CC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568487" y="6291446"/>
            <a:ext cx="1009942" cy="22860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114" kern="1200" spc="5" dirty="0">
                <a:solidFill>
                  <a:srgbClr val="142E52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3F23C43-0451-DB09-FC9F-20BEEE136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14" y="734400"/>
            <a:ext cx="7992715" cy="762016"/>
          </a:xfrm>
          <a:prstGeom prst="rect">
            <a:avLst/>
          </a:prstGeom>
        </p:spPr>
        <p:txBody>
          <a:bodyPr vert="horz" lIns="0" tIns="0" rIns="90000" bIns="45720" rtlCol="0" anchor="t" anchorCtr="0">
            <a:noAutofit/>
          </a:bodyPr>
          <a:lstStyle/>
          <a:p>
            <a:r>
              <a:rPr lang="en-GB" dirty="0"/>
              <a:t>Headline goes here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CCE947-B790-2D56-BBBC-F631BF270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713" y="1521601"/>
            <a:ext cx="7992715" cy="4349749"/>
          </a:xfrm>
          <a:prstGeom prst="rect">
            <a:avLst/>
          </a:prstGeom>
        </p:spPr>
        <p:txBody>
          <a:bodyPr vert="horz" lIns="0" tIns="0" rIns="90000" bIns="45720" rtlCol="0">
            <a:no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5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77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  <p:txStyles>
    <p:titleStyle>
      <a:lvl1pPr algn="l">
        <a:lnSpc>
          <a:spcPct val="85000"/>
        </a:lnSpc>
        <a:defRPr lang="en-US" sz="3000" b="1" i="0" kern="0" spc="-5" dirty="0">
          <a:solidFill>
            <a:schemeClr val="bg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0">
        <a:defRPr lang="en-GB" sz="1100" b="1" kern="1200" spc="5" dirty="0" smtClean="0">
          <a:solidFill>
            <a:schemeClr val="bg2"/>
          </a:solidFill>
          <a:latin typeface="Arial"/>
          <a:ea typeface="+mn-ea"/>
          <a:cs typeface="Arial"/>
        </a:defRPr>
      </a:lvl1pPr>
      <a:lvl2pPr marL="4763" indent="0">
        <a:spcAft>
          <a:spcPts val="1400"/>
        </a:spcAft>
        <a:tabLst/>
        <a:defRPr lang="en-GB" sz="1100" kern="1200" spc="2" dirty="0" smtClean="0">
          <a:solidFill>
            <a:schemeClr val="bg2"/>
          </a:solidFill>
          <a:latin typeface="Arial"/>
          <a:ea typeface="+mn-ea"/>
          <a:cs typeface="Arial"/>
        </a:defRPr>
      </a:lvl2pPr>
      <a:lvl3pPr marL="89998" indent="-89998">
        <a:spcAft>
          <a:spcPts val="1400"/>
        </a:spcAft>
        <a:buFont typeface="Arial" panose="020B0604020202020204" pitchFamily="34" charset="0"/>
        <a:buChar char="•"/>
        <a:tabLst/>
        <a:defRPr lang="en-GB" sz="1100" kern="1200" spc="5" dirty="0" smtClean="0">
          <a:solidFill>
            <a:schemeClr val="bg2"/>
          </a:solidFill>
          <a:latin typeface="Arial"/>
          <a:ea typeface="+mn-ea"/>
          <a:cs typeface="Arial"/>
        </a:defRPr>
      </a:lvl3pPr>
      <a:lvl4pPr marL="7938" indent="0">
        <a:tabLst/>
        <a:defRPr lang="en-GB" sz="1100" b="1" kern="1200" spc="2" dirty="0" smtClean="0">
          <a:solidFill>
            <a:schemeClr val="bg2"/>
          </a:solidFill>
          <a:latin typeface="Arial"/>
          <a:ea typeface="+mn-ea"/>
          <a:cs typeface="Arial"/>
        </a:defRPr>
      </a:lvl4pPr>
      <a:lvl5pPr marL="7938" marR="0" indent="0" algn="l" defTabSz="914378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41314" algn="l"/>
        </a:tabLst>
        <a:defRPr sz="11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0" indent="0">
        <a:spcAft>
          <a:spcPts val="1400"/>
        </a:spcAft>
        <a:buFont typeface="Arial" panose="020B0604020202020204" pitchFamily="34" charset="0"/>
        <a:buNone/>
        <a:defRPr sz="11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1247594">
        <a:defRPr>
          <a:latin typeface="+mn-lt"/>
          <a:ea typeface="+mn-ea"/>
          <a:cs typeface="+mn-cs"/>
        </a:defRPr>
      </a:lvl7pPr>
      <a:lvl8pPr marL="89998" indent="-89998">
        <a:spcAft>
          <a:spcPts val="1400"/>
        </a:spcAft>
        <a:buFont typeface="Arial" panose="020B0604020202020204" pitchFamily="34" charset="0"/>
        <a:buChar char="•"/>
        <a:defRPr sz="110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8pPr>
      <a:lvl9pPr marL="0" indent="0" algn="l">
        <a:buFont typeface="Arial" panose="020B0604020202020204" pitchFamily="34" charset="0"/>
        <a:buNone/>
        <a:defRPr sz="1100" b="1" i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07933">
        <a:defRPr>
          <a:latin typeface="+mn-lt"/>
          <a:ea typeface="+mn-ea"/>
          <a:cs typeface="+mn-cs"/>
        </a:defRPr>
      </a:lvl2pPr>
      <a:lvl3pPr marL="415865">
        <a:defRPr>
          <a:latin typeface="+mn-lt"/>
          <a:ea typeface="+mn-ea"/>
          <a:cs typeface="+mn-cs"/>
        </a:defRPr>
      </a:lvl3pPr>
      <a:lvl4pPr marL="623798">
        <a:defRPr>
          <a:latin typeface="+mn-lt"/>
          <a:ea typeface="+mn-ea"/>
          <a:cs typeface="+mn-cs"/>
        </a:defRPr>
      </a:lvl4pPr>
      <a:lvl5pPr marL="831729">
        <a:defRPr>
          <a:latin typeface="+mn-lt"/>
          <a:ea typeface="+mn-ea"/>
          <a:cs typeface="+mn-cs"/>
        </a:defRPr>
      </a:lvl5pPr>
      <a:lvl6pPr marL="1039662">
        <a:defRPr>
          <a:latin typeface="+mn-lt"/>
          <a:ea typeface="+mn-ea"/>
          <a:cs typeface="+mn-cs"/>
        </a:defRPr>
      </a:lvl6pPr>
      <a:lvl7pPr marL="1247594">
        <a:defRPr>
          <a:latin typeface="+mn-lt"/>
          <a:ea typeface="+mn-ea"/>
          <a:cs typeface="+mn-cs"/>
        </a:defRPr>
      </a:lvl7pPr>
      <a:lvl8pPr marL="1455527">
        <a:defRPr>
          <a:latin typeface="+mn-lt"/>
          <a:ea typeface="+mn-ea"/>
          <a:cs typeface="+mn-cs"/>
        </a:defRPr>
      </a:lvl8pPr>
      <a:lvl9pPr marL="166345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englandtravels?utm_source=unsplash&amp;utm_medium=referral&amp;utm_content=creditCopyText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unsplash.com/photos/map-46Tg56viOUg?utm_source=unsplash&amp;utm_medium=referral&amp;utm_content=creditCopyTex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Jonathan.Tridgell@linacre.ox.ac.u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752BD66-3E71-DE7B-64FE-DAD61CC0D1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1640" y="3170908"/>
            <a:ext cx="6656784" cy="1194196"/>
          </a:xfrm>
          <a:solidFill>
            <a:srgbClr val="FFC000"/>
          </a:solidFill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Gill Sans MT" panose="020B0502020104020203" pitchFamily="34" charset="0"/>
              </a:rPr>
              <a:t>	What has brought you to this event today?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0C2A1-F25B-1A23-2A56-DAADD19202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51124"/>
            <a:ext cx="7772400" cy="2359670"/>
          </a:xfrm>
        </p:spPr>
        <p:txBody>
          <a:bodyPr/>
          <a:lstStyle/>
          <a:p>
            <a:r>
              <a:rPr lang="en-US" b="1" dirty="0">
                <a:latin typeface="Gill Sans MT" panose="020B0502020104020203" pitchFamily="34" charset="0"/>
              </a:rPr>
              <a:t>Teaching for Digital Citizenship: Data Justice in the Classroom and Beyond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A8BD8-FA45-1D6F-F2E3-A7E3C60E3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797152"/>
            <a:ext cx="2857500" cy="160972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37C996B-ECCE-096C-30B0-E5324D816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6625" y="4794797"/>
            <a:ext cx="5086728" cy="1609724"/>
          </a:xfrm>
          <a:prstGeom prst="rect">
            <a:avLst/>
          </a:prstGeom>
        </p:spPr>
      </p:pic>
      <p:pic>
        <p:nvPicPr>
          <p:cNvPr id="18" name="Graphic 17" descr="Chat outline">
            <a:extLst>
              <a:ext uri="{FF2B5EF4-FFF2-40B4-BE49-F238E27FC236}">
                <a16:creationId xmlns:a16="http://schemas.microsoft.com/office/drawing/2014/main" id="{CAFACADF-E54A-44D2-B9E8-7EC990C73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9672" y="33108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6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74509-F6FB-8C49-10DE-47C0042F2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A04FDA8D-D55D-765C-5C89-19DE8CE42F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b="1" dirty="0" err="1">
                <a:latin typeface="Gill Sans MT" panose="020B0502020104020203" pitchFamily="34" charset="0"/>
                <a:ea typeface="ＭＳ Ｐゴシック" panose="020B0600070205080204" pitchFamily="34" charset="-128"/>
              </a:rPr>
              <a:t>EfC</a:t>
            </a:r>
            <a:r>
              <a:rPr lang="en-GB" altLang="en-US" sz="28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 &amp; Digital Citizenship: </a:t>
            </a:r>
            <a:br>
              <a:rPr lang="en-GB" altLang="en-US" sz="28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</a:br>
            <a:r>
              <a:rPr lang="en-GB" altLang="en-US" sz="28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Some Recurrent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3C88B-31BF-08F4-3777-CF1FB2210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The Nation State and National Belonging</a:t>
            </a:r>
            <a:endParaRPr lang="en-GB" dirty="0"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The Nation State and Social Cohesion</a:t>
            </a:r>
            <a:endParaRPr lang="en-GB" dirty="0"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The formation of ‘the democratic self’</a:t>
            </a:r>
            <a:endParaRPr lang="en-GB" dirty="0"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The functions of the market economy and the response to corporate power</a:t>
            </a:r>
            <a:endParaRPr lang="en-GB" dirty="0"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The school as the site of democratic progress and social justice</a:t>
            </a: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The response to crisis: the school as the site of crisis-resolution</a:t>
            </a:r>
            <a:endParaRPr lang="en-GB" dirty="0">
              <a:latin typeface="Gill Sans MT" panose="020B0502020104020203" pitchFamily="34" charset="0"/>
            </a:endParaRPr>
          </a:p>
          <a:p>
            <a:pPr>
              <a:defRPr/>
            </a:pPr>
            <a:endParaRPr lang="en-GB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410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D108-3C5A-48A2-6EE9-CCA6B0456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51148"/>
            <a:ext cx="7772400" cy="5555704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  <a:latin typeface="Gill Sans MT" panose="020B0502020104020203" pitchFamily="34" charset="0"/>
              </a:rPr>
              <a:t>Introducing the Teaching for Digital Citizenship: Data Justice in the Classroom and Beyond</a:t>
            </a:r>
            <a:br>
              <a:rPr lang="en-US" dirty="0">
                <a:solidFill>
                  <a:srgbClr val="FFC000"/>
                </a:solidFill>
                <a:latin typeface="Gill Sans MT" panose="020B0502020104020203" pitchFamily="34" charset="0"/>
              </a:rPr>
            </a:br>
            <a:br>
              <a:rPr lang="en-US" sz="4800" dirty="0">
                <a:solidFill>
                  <a:srgbClr val="FFC000"/>
                </a:solidFill>
                <a:latin typeface="Gill Sans MT" panose="020B0502020104020203" pitchFamily="34" charset="0"/>
              </a:rPr>
            </a:br>
            <a:r>
              <a:rPr lang="en-US" sz="4000" i="1" dirty="0">
                <a:solidFill>
                  <a:srgbClr val="FFC000"/>
                </a:solidFill>
                <a:latin typeface="Gill Sans MT" panose="020B0502020104020203" pitchFamily="34" charset="0"/>
              </a:rPr>
              <a:t>Jeremy Knox, Associate Professor of Digital Education, University of Oxford</a:t>
            </a:r>
            <a:endParaRPr lang="en-US" sz="4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93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D19A8903-1654-986E-73AC-0A249CDEBC3A}"/>
              </a:ext>
            </a:extLst>
          </p:cNvPr>
          <p:cNvSpPr txBox="1">
            <a:spLocks/>
          </p:cNvSpPr>
          <p:nvPr/>
        </p:nvSpPr>
        <p:spPr>
          <a:xfrm>
            <a:off x="4390465" y="2700203"/>
            <a:ext cx="3742108" cy="92041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lang="en-US" sz="4000" b="1" i="0" kern="0" spc="-7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000" spc="-5" dirty="0">
                <a:solidFill>
                  <a:srgbClr val="FFFFFF"/>
                </a:solidFill>
              </a:rPr>
              <a:t>Citizenship?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000" spc="-5" dirty="0">
                <a:solidFill>
                  <a:srgbClr val="FFFFFF"/>
                </a:solidFill>
              </a:rPr>
              <a:t>(Social) Justice?</a:t>
            </a:r>
          </a:p>
        </p:txBody>
      </p:sp>
      <p:sp>
        <p:nvSpPr>
          <p:cNvPr id="5" name="Title 10">
            <a:extLst>
              <a:ext uri="{FF2B5EF4-FFF2-40B4-BE49-F238E27FC236}">
                <a16:creationId xmlns:a16="http://schemas.microsoft.com/office/drawing/2014/main" id="{6EA76B4E-CDDF-878A-E3CD-0B0E77DFBDA7}"/>
              </a:ext>
            </a:extLst>
          </p:cNvPr>
          <p:cNvSpPr txBox="1">
            <a:spLocks/>
          </p:cNvSpPr>
          <p:nvPr/>
        </p:nvSpPr>
        <p:spPr>
          <a:xfrm>
            <a:off x="779469" y="2700203"/>
            <a:ext cx="3742108" cy="92041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lang="en-US" sz="4000" b="1" i="0" kern="0" spc="-7" dirty="0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000" spc="-5" dirty="0">
                <a:solidFill>
                  <a:srgbClr val="002060"/>
                </a:solidFill>
              </a:rPr>
              <a:t>Digital…</a:t>
            </a:r>
          </a:p>
        </p:txBody>
      </p:sp>
    </p:spTree>
    <p:extLst>
      <p:ext uri="{BB962C8B-B14F-4D97-AF65-F5344CB8AC3E}">
        <p14:creationId xmlns:p14="http://schemas.microsoft.com/office/powerpoint/2010/main" val="89237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D23B6-8E30-A177-3E39-AF49B428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01582-2C3D-88F6-3A25-5CE32C73B5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3E447-E0A9-72AC-30C9-A05B089FF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1473686"/>
            <a:ext cx="3737991" cy="4020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32334-23CF-4C73-0C76-D11C2D310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409" y="1418822"/>
            <a:ext cx="3078671" cy="410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A1B7BC-BD83-0CDA-C928-98F96E22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231" y="1896035"/>
            <a:ext cx="6981539" cy="306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26E7D-0E5F-0884-854F-65CE9927C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563ED-1B9A-91D0-643B-E075C5704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73" y="1158828"/>
            <a:ext cx="4432289" cy="3470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2D84B5-A165-8CF7-21A9-BBF6D0F59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639" y="1756415"/>
            <a:ext cx="4432289" cy="37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2E1F8BB-689A-04B1-C019-F4EFFA35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61" y="2579180"/>
            <a:ext cx="5355734" cy="2607528"/>
          </a:xfrm>
        </p:spPr>
        <p:txBody>
          <a:bodyPr/>
          <a:lstStyle/>
          <a:p>
            <a:r>
              <a:rPr lang="en-US" dirty="0"/>
              <a:t>Teaching for Digital Citizenship: Data Ethics in the Classroom and Beyond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A7571-042D-6887-0E34-D669F5F42E6C}"/>
              </a:ext>
            </a:extLst>
          </p:cNvPr>
          <p:cNvSpPr txBox="1"/>
          <p:nvPr/>
        </p:nvSpPr>
        <p:spPr>
          <a:xfrm>
            <a:off x="5941522" y="3178466"/>
            <a:ext cx="273901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</a:rPr>
              <a:t>David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+mn-ea"/>
              </a:rPr>
              <a:t>Lundie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</a:rPr>
              <a:t>James Conroy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</a:rPr>
              <a:t>Bob Davis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</a:rPr>
              <a:t>Jeremy Knox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</a:rPr>
              <a:t>Joao Porto de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+mn-ea"/>
              </a:rPr>
              <a:t>Albuqeurque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</a:rPr>
              <a:t>Lee Shannon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Calibri"/>
                <a:ea typeface="+mn-ea"/>
              </a:rPr>
              <a:t>Ted </a:t>
            </a:r>
            <a:r>
              <a:rPr lang="en-US" sz="1800" dirty="0" err="1">
                <a:solidFill>
                  <a:srgbClr val="FFFFFF"/>
                </a:solidFill>
                <a:latin typeface="Calibri"/>
                <a:ea typeface="+mn-ea"/>
              </a:rPr>
              <a:t>Palenski</a:t>
            </a:r>
            <a:endParaRPr lang="en-US" sz="1800" dirty="0">
              <a:solidFill>
                <a:srgbClr val="FFFFFF"/>
              </a:solidFill>
              <a:latin typeface="Calibri"/>
              <a:ea typeface="+mn-ea"/>
            </a:endParaRPr>
          </a:p>
        </p:txBody>
      </p:sp>
      <p:pic>
        <p:nvPicPr>
          <p:cNvPr id="4" name="Picture 2" descr="A blue sign with white text&#10;&#10;Description automatically generated">
            <a:extLst>
              <a:ext uri="{FF2B5EF4-FFF2-40B4-BE49-F238E27FC236}">
                <a16:creationId xmlns:a16="http://schemas.microsoft.com/office/drawing/2014/main" id="{65AC058C-FA31-E07A-40EF-EC8E8334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64" y="1041408"/>
            <a:ext cx="1558376" cy="12192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740214AA-86F5-9894-285F-0835C107E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30" y="1041408"/>
            <a:ext cx="253365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208">
            <a:extLst>
              <a:ext uri="{FF2B5EF4-FFF2-40B4-BE49-F238E27FC236}">
                <a16:creationId xmlns:a16="http://schemas.microsoft.com/office/drawing/2014/main" id="{1577F620-CF5D-79E7-E479-A6662473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37" y="1106789"/>
            <a:ext cx="7350992" cy="974424"/>
          </a:xfrm>
        </p:spPr>
        <p:txBody>
          <a:bodyPr/>
          <a:lstStyle/>
          <a:p>
            <a:pPr>
              <a:tabLst>
                <a:tab pos="1679533" algn="l"/>
              </a:tabLst>
            </a:pPr>
            <a:r>
              <a:rPr lang="en-GB" dirty="0"/>
              <a:t>Project aims: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A0BB0-8829-1232-B5E6-DE6A35AEBC06}"/>
              </a:ext>
            </a:extLst>
          </p:cNvPr>
          <p:cNvSpPr txBox="1"/>
          <p:nvPr/>
        </p:nvSpPr>
        <p:spPr>
          <a:xfrm>
            <a:off x="479437" y="2068657"/>
            <a:ext cx="779318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defTabSz="685800" eaLnBrk="1" fontAlgn="auto" hangingPunct="1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1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To understand the aims, challenges and practices of teaching for digital citizenship in secondary schools across the UK</a:t>
            </a:r>
            <a:endParaRPr lang="en-GB" sz="2100" kern="100" dirty="0">
              <a:solidFill>
                <a:srgbClr val="00206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1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To develop a range of strategies, resources and practices that help school communities shape ethical environments for teaching and learning with technology</a:t>
            </a:r>
            <a:endParaRPr lang="en-GB" sz="2100" kern="100" dirty="0">
              <a:solidFill>
                <a:srgbClr val="00206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257175" indent="-257175" defTabSz="685800" eaLnBrk="1" fontAlgn="auto" hangingPunct="1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21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To furnish young people with a sense of agency and foster data justice approaches within their digital lives and beyond</a:t>
            </a:r>
            <a:endParaRPr lang="en-GB" sz="2100" kern="100" dirty="0">
              <a:solidFill>
                <a:srgbClr val="00206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6847-AF00-F66B-785C-1D194F02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15" y="1406826"/>
            <a:ext cx="1762631" cy="395997"/>
          </a:xfrm>
        </p:spPr>
        <p:txBody>
          <a:bodyPr/>
          <a:lstStyle/>
          <a:p>
            <a:r>
              <a:rPr lang="en-GB" dirty="0"/>
              <a:t>Scoping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617F95-5C0D-EAC5-F9AE-390DF5734202}"/>
              </a:ext>
            </a:extLst>
          </p:cNvPr>
          <p:cNvSpPr txBox="1">
            <a:spLocks/>
          </p:cNvSpPr>
          <p:nvPr/>
        </p:nvSpPr>
        <p:spPr>
          <a:xfrm>
            <a:off x="2854216" y="1406826"/>
            <a:ext cx="3435568" cy="395997"/>
          </a:xfrm>
          <a:prstGeom prst="rect">
            <a:avLst/>
          </a:prstGeom>
        </p:spPr>
        <p:txBody>
          <a:bodyPr vert="horz" lIns="0" tIns="0" rIns="67500" bIns="34290" rtlCol="0" anchor="t" anchorCtr="0">
            <a:noAutofit/>
          </a:bodyPr>
          <a:lstStyle>
            <a:lvl1pPr algn="l">
              <a:lnSpc>
                <a:spcPct val="85000"/>
              </a:lnSpc>
              <a:defRPr lang="en-US" sz="4000" b="1" i="0" kern="0" spc="-7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000" spc="-5" dirty="0">
                <a:solidFill>
                  <a:srgbClr val="002855"/>
                </a:solidFill>
              </a:rPr>
              <a:t>Implementation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A253A6-A6FA-436F-3C22-23348B89E20E}"/>
              </a:ext>
            </a:extLst>
          </p:cNvPr>
          <p:cNvSpPr txBox="1">
            <a:spLocks/>
          </p:cNvSpPr>
          <p:nvPr/>
        </p:nvSpPr>
        <p:spPr>
          <a:xfrm>
            <a:off x="6795655" y="1406826"/>
            <a:ext cx="1762631" cy="395997"/>
          </a:xfrm>
          <a:prstGeom prst="rect">
            <a:avLst/>
          </a:prstGeom>
        </p:spPr>
        <p:txBody>
          <a:bodyPr vert="horz" lIns="0" tIns="0" rIns="67500" bIns="34290" rtlCol="0" anchor="t" anchorCtr="0">
            <a:noAutofit/>
          </a:bodyPr>
          <a:lstStyle>
            <a:lvl1pPr algn="l">
              <a:lnSpc>
                <a:spcPct val="85000"/>
              </a:lnSpc>
              <a:defRPr lang="en-US" sz="4000" b="1" i="0" kern="0" spc="-7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000" spc="-5" dirty="0">
                <a:solidFill>
                  <a:srgbClr val="002855"/>
                </a:solidFill>
              </a:rPr>
              <a:t>Impact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C6107-432B-70BD-E9C1-474CC724EC16}"/>
              </a:ext>
            </a:extLst>
          </p:cNvPr>
          <p:cNvSpPr txBox="1"/>
          <p:nvPr/>
        </p:nvSpPr>
        <p:spPr>
          <a:xfrm>
            <a:off x="228600" y="2140902"/>
            <a:ext cx="229215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206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May 2023: Delphi Conference – launched in conjunction with BERA</a:t>
            </a: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206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Aug 2023: Teacher Survey (n = 9,016)</a:t>
            </a: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FD635-D387-AADD-3E93-55D22F8B730C}"/>
              </a:ext>
            </a:extLst>
          </p:cNvPr>
          <p:cNvSpPr txBox="1"/>
          <p:nvPr/>
        </p:nvSpPr>
        <p:spPr>
          <a:xfrm>
            <a:off x="2812652" y="2140903"/>
            <a:ext cx="35777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206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Nov - Dec 2023: First school ethnography - England </a:t>
            </a: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206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Jan – May 2024: Second and third ethnographies in Scotland and Northern Ireland </a:t>
            </a: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206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Sept – Dec 2024: Fourth, Fifth+ ethnographies in England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5806824-5F37-BCDF-ABD7-403278636CFD}"/>
              </a:ext>
            </a:extLst>
          </p:cNvPr>
          <p:cNvSpPr/>
          <p:nvPr/>
        </p:nvSpPr>
        <p:spPr>
          <a:xfrm>
            <a:off x="2348345" y="3039338"/>
            <a:ext cx="384464" cy="72736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825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7ACB420-A904-E429-38F9-4E341175C518}"/>
              </a:ext>
            </a:extLst>
          </p:cNvPr>
          <p:cNvSpPr/>
          <p:nvPr/>
        </p:nvSpPr>
        <p:spPr>
          <a:xfrm>
            <a:off x="6198177" y="3065318"/>
            <a:ext cx="384464" cy="72736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825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27C252-0EC3-7AD4-E84D-2F445ABD7ACC}"/>
              </a:ext>
            </a:extLst>
          </p:cNvPr>
          <p:cNvSpPr txBox="1"/>
          <p:nvPr/>
        </p:nvSpPr>
        <p:spPr>
          <a:xfrm>
            <a:off x="6695985" y="2140902"/>
            <a:ext cx="22194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206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2024-25: Developing a co-design community of practice</a:t>
            </a: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4D512D-F3E7-167F-01DE-63C05D40E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69" t="18703" r="14109" b="53107"/>
          <a:stretch/>
        </p:blipFill>
        <p:spPr>
          <a:xfrm>
            <a:off x="6695985" y="4567233"/>
            <a:ext cx="2344037" cy="888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A162F7-7708-3427-A5B8-3DA10495769F}"/>
              </a:ext>
            </a:extLst>
          </p:cNvPr>
          <p:cNvSpPr txBox="1"/>
          <p:nvPr/>
        </p:nvSpPr>
        <p:spPr>
          <a:xfrm>
            <a:off x="6695985" y="3308082"/>
            <a:ext cx="221941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solidFill>
                  <a:srgbClr val="002060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2025-26: Dissemination and ‘launch’ events</a:t>
            </a:r>
          </a:p>
          <a:p>
            <a:pPr marL="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kern="100" dirty="0">
              <a:solidFill>
                <a:srgbClr val="002060"/>
              </a:solidFill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4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B5F5E74-EF23-BB1C-ADA7-C31238603C39}"/>
              </a:ext>
            </a:extLst>
          </p:cNvPr>
          <p:cNvSpPr txBox="1">
            <a:spLocks/>
          </p:cNvSpPr>
          <p:nvPr/>
        </p:nvSpPr>
        <p:spPr>
          <a:xfrm>
            <a:off x="440241" y="1290808"/>
            <a:ext cx="3695341" cy="437561"/>
          </a:xfrm>
          <a:prstGeom prst="rect">
            <a:avLst/>
          </a:prstGeom>
        </p:spPr>
        <p:txBody>
          <a:bodyPr vert="horz" lIns="0" tIns="0" rIns="67500" bIns="34290" rtlCol="0" anchor="t" anchorCtr="0">
            <a:noAutofit/>
          </a:bodyPr>
          <a:lstStyle>
            <a:lvl1pPr algn="l">
              <a:lnSpc>
                <a:spcPct val="85000"/>
              </a:lnSpc>
              <a:defRPr lang="en-US" sz="4000" b="1" i="0" kern="0" spc="-7">
                <a:solidFill>
                  <a:schemeClr val="bg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3000" spc="-5" dirty="0">
                <a:solidFill>
                  <a:srgbClr val="002855"/>
                </a:solidFill>
              </a:rPr>
              <a:t>Delphi Outcomes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B8EAA8-EE73-528D-4B4B-25E897696FD3}"/>
              </a:ext>
            </a:extLst>
          </p:cNvPr>
          <p:cNvSpPr txBox="1"/>
          <p:nvPr/>
        </p:nvSpPr>
        <p:spPr>
          <a:xfrm>
            <a:off x="4256449" y="1016293"/>
            <a:ext cx="4447310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1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Cross-curricular focus: </a:t>
            </a:r>
            <a:r>
              <a:rPr lang="en-US" sz="15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Even with challenges of teacher workload, teaching for digital citizenship should happen early an across all </a:t>
            </a:r>
            <a:r>
              <a:rPr lang="en-GB" sz="15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programmes</a:t>
            </a:r>
            <a:r>
              <a:rPr lang="en-US" sz="15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.</a:t>
            </a:r>
            <a:endParaRPr lang="en-GB" sz="1500" kern="100" dirty="0">
              <a:solidFill>
                <a:srgbClr val="00206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1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School and community scale:</a:t>
            </a:r>
            <a:r>
              <a:rPr lang="en-US" sz="15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A community approach to digital citizenship is necessary, to draw on and inform the development of the community more broadly; it should not be restricted to schools.  </a:t>
            </a:r>
            <a:endParaRPr lang="en-GB" sz="1500" kern="100" dirty="0">
              <a:solidFill>
                <a:srgbClr val="00206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1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Workload concerns: </a:t>
            </a:r>
            <a:r>
              <a:rPr lang="en-US" sz="15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outcomes should strive not to overburden teachers </a:t>
            </a:r>
            <a:endParaRPr lang="en-GB" sz="1500" kern="100" dirty="0">
              <a:solidFill>
                <a:srgbClr val="00206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1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Digital and analog: </a:t>
            </a:r>
            <a:r>
              <a:rPr lang="en-US" sz="15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digital should not be the sole focus: aspects of ‘digital citizenship’ are connected to broader ideas of human flourishing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1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Empowerment:</a:t>
            </a:r>
            <a:r>
              <a:rPr lang="en-US" sz="1500" kern="100" dirty="0">
                <a:solidFill>
                  <a:srgbClr val="00206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teachers and educators as ‘stakeholders’ with agency to shape the future </a:t>
            </a:r>
            <a:endParaRPr lang="en-GB" sz="1500" kern="100" dirty="0">
              <a:solidFill>
                <a:srgbClr val="00206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CE255-8211-4E31-52DA-B8550C3B8C6C}"/>
              </a:ext>
            </a:extLst>
          </p:cNvPr>
          <p:cNvSpPr txBox="1"/>
          <p:nvPr/>
        </p:nvSpPr>
        <p:spPr>
          <a:xfrm>
            <a:off x="440241" y="2286380"/>
            <a:ext cx="35329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900"/>
              </a:spcAft>
            </a:pPr>
            <a:r>
              <a:rPr lang="en-GB" sz="13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Post-Delphi survey ‘priorities’: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GB" sz="135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 judgment</a:t>
            </a:r>
            <a:r>
              <a:rPr lang="en-GB" sz="13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foster capacity for responsibility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GB" sz="135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Ability</a:t>
            </a:r>
            <a:r>
              <a:rPr lang="en-GB" sz="13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Young people must know how to respond to threat/danger from ‘bad actors’ online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900"/>
              </a:spcAft>
              <a:buFont typeface="Courier New" panose="02070309020205020404" pitchFamily="49" charset="0"/>
              <a:buChar char="o"/>
            </a:pPr>
            <a:r>
              <a:rPr lang="en-GB" sz="135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Uncertainty:</a:t>
            </a:r>
            <a:r>
              <a:rPr lang="en-GB" sz="13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new technologies (e.g. AI), upskilling, addressing environmental impacts</a:t>
            </a:r>
          </a:p>
        </p:txBody>
      </p:sp>
    </p:spTree>
    <p:extLst>
      <p:ext uri="{BB962C8B-B14F-4D97-AF65-F5344CB8AC3E}">
        <p14:creationId xmlns:p14="http://schemas.microsoft.com/office/powerpoint/2010/main" val="10680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68B21-AE46-EB02-F69A-DDE908B43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0B717-8F38-F429-93CE-CB1BFA35D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Understand the context of the Teaching for Digital Citizenship Project</a:t>
            </a:r>
          </a:p>
          <a:p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>
                <a:latin typeface="Gill Sans MT" panose="020B0502020104020203" pitchFamily="34" charset="0"/>
              </a:rPr>
              <a:t>Engage with the Digital Citizenship Education Framework (DCEF) as co-creators</a:t>
            </a:r>
          </a:p>
          <a:p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894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with many colorful push pins&#10;&#10;AI-generated content may be incorrect.">
            <a:extLst>
              <a:ext uri="{FF2B5EF4-FFF2-40B4-BE49-F238E27FC236}">
                <a16:creationId xmlns:a16="http://schemas.microsoft.com/office/drawing/2014/main" id="{CA83BCBC-AEB9-19A8-C323-A2EC2F1CED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1"/>
          <a:stretch>
            <a:fillRect/>
          </a:stretch>
        </p:blipFill>
        <p:spPr>
          <a:xfrm>
            <a:off x="5387854" y="1725004"/>
            <a:ext cx="3429761" cy="3263213"/>
          </a:xfrm>
          <a:prstGeom prst="rect">
            <a:avLst/>
          </a:prstGeom>
          <a:gradFill flip="none" rotWithShape="1">
            <a:gsLst>
              <a:gs pos="4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209" name="Title 208">
            <a:extLst>
              <a:ext uri="{FF2B5EF4-FFF2-40B4-BE49-F238E27FC236}">
                <a16:creationId xmlns:a16="http://schemas.microsoft.com/office/drawing/2014/main" id="{1577F620-CF5D-79E7-E479-A6662473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86" y="1244590"/>
            <a:ext cx="3922529" cy="336884"/>
          </a:xfrm>
        </p:spPr>
        <p:txBody>
          <a:bodyPr/>
          <a:lstStyle/>
          <a:p>
            <a:pPr>
              <a:tabLst>
                <a:tab pos="1679533" algn="l"/>
              </a:tabLst>
            </a:pPr>
            <a:r>
              <a:rPr lang="en-GB" sz="2400" dirty="0"/>
              <a:t>Ethnographic Findings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211" name="Text Placeholder 210">
            <a:extLst>
              <a:ext uri="{FF2B5EF4-FFF2-40B4-BE49-F238E27FC236}">
                <a16:creationId xmlns:a16="http://schemas.microsoft.com/office/drawing/2014/main" id="{A984BCC9-B8B4-240D-E384-51F714F61B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386" y="1865988"/>
            <a:ext cx="4917968" cy="2981245"/>
          </a:xfrm>
        </p:spPr>
        <p:txBody>
          <a:bodyPr/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(LLMs) widely used by students and such digital spaces are considered to be integrated feature of everyday experience.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significant awareness (and some experience) of exploitation. Some able to navigate these issues but many likely not capable.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want to be trusted but </a:t>
            </a:r>
            <a:r>
              <a:rPr lang="en-US" sz="15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recognise</a:t>
            </a:r>
            <a:r>
              <a:rPr lang="en-US" sz="15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need for regulation and consequences for mis-use.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appear clear that the (distinctively analogue) capacity for judgement is fundamental to navigating the digital.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9A0D4-2326-2A71-00F7-1614B8F1FFCF}"/>
              </a:ext>
            </a:extLst>
          </p:cNvPr>
          <p:cNvSpPr txBox="1"/>
          <p:nvPr/>
        </p:nvSpPr>
        <p:spPr>
          <a:xfrm>
            <a:off x="6666379" y="5526741"/>
            <a:ext cx="1674160" cy="197283"/>
          </a:xfrm>
          <a:prstGeom prst="rect">
            <a:avLst/>
          </a:prstGeom>
          <a:noFill/>
        </p:spPr>
        <p:txBody>
          <a:bodyPr wrap="none" lIns="0" tIns="0" rtlCol="0">
            <a:no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1050"/>
              </a:spcAft>
            </a:pPr>
            <a:r>
              <a:rPr lang="en-GB" sz="825" dirty="0">
                <a:solidFill>
                  <a:srgbClr val="FFFFFF"/>
                </a:solidFill>
                <a:latin typeface="Calibri"/>
                <a:ea typeface="+mn-ea"/>
              </a:rPr>
              <a:t>Photo by </a:t>
            </a:r>
            <a:r>
              <a:rPr lang="en-GB" sz="825" dirty="0">
                <a:solidFill>
                  <a:srgbClr val="FFFFFF"/>
                </a:solidFill>
                <a:latin typeface="Calibri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Paul Marlow</a:t>
            </a:r>
            <a:r>
              <a:rPr lang="en-GB" sz="825" dirty="0">
                <a:solidFill>
                  <a:srgbClr val="FFFFFF"/>
                </a:solidFill>
                <a:latin typeface="Calibri"/>
                <a:ea typeface="+mn-ea"/>
              </a:rPr>
              <a:t> on </a:t>
            </a:r>
            <a:r>
              <a:rPr lang="en-GB" sz="825" dirty="0">
                <a:solidFill>
                  <a:srgbClr val="FFFFFF"/>
                </a:solidFill>
                <a:latin typeface="Calibri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GB" sz="825" dirty="0">
                <a:solidFill>
                  <a:srgbClr val="FFFFFF"/>
                </a:solidFill>
                <a:latin typeface="Calibri"/>
                <a:ea typeface="+mn-ea"/>
              </a:rPr>
              <a:t> </a:t>
            </a:r>
            <a:endParaRPr lang="en-GB" sz="825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0"/>
    </mc:Choice>
    <mc:Fallback xmlns="">
      <p:transition spd="med" advClick="0" advTm="5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2D60-71F2-BD2E-E414-6B130ACBE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690" y="3547088"/>
            <a:ext cx="3583310" cy="432048"/>
          </a:xfrm>
          <a:solidFill>
            <a:srgbClr val="FFC000"/>
          </a:solidFill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  <a:latin typeface="Gill Sans MT" panose="020B0502020104020203" pitchFamily="34" charset="0"/>
              </a:rPr>
              <a:t>Some key terminology…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FD5BB-10EB-97C2-1D9E-AA2E507F2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2" y="16958"/>
            <a:ext cx="9126598" cy="6841042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sz="2300" b="1" dirty="0">
                <a:solidFill>
                  <a:srgbClr val="FFC000"/>
                </a:solidFill>
                <a:latin typeface="Gill Sans MT" panose="020B0502020104020203" pitchFamily="34" charset="0"/>
              </a:rPr>
              <a:t>Digitalisation</a:t>
            </a:r>
          </a:p>
          <a:p>
            <a:pPr marL="0" indent="0">
              <a:buNone/>
            </a:pPr>
            <a:r>
              <a:rPr lang="en-GB" sz="2300" dirty="0">
                <a:solidFill>
                  <a:srgbClr val="FFC000"/>
                </a:solidFill>
                <a:latin typeface="Gill Sans MT" panose="020B0502020104020203" pitchFamily="34" charset="0"/>
              </a:rPr>
              <a:t>Not to be confused with digitisation (where information is converted into digital formats); digitalisation refers to wider technological change where once offline experiences become part of the digital world.</a:t>
            </a:r>
          </a:p>
          <a:p>
            <a:pPr marL="0" indent="0">
              <a:buNone/>
            </a:pPr>
            <a:r>
              <a:rPr lang="en-GB" sz="2300" b="1" dirty="0">
                <a:solidFill>
                  <a:srgbClr val="FFC000"/>
                </a:solidFill>
                <a:latin typeface="Gill Sans MT" panose="020B0502020104020203" pitchFamily="34" charset="0"/>
              </a:rPr>
              <a:t>Datafication</a:t>
            </a:r>
          </a:p>
          <a:p>
            <a:pPr marL="0" indent="0">
              <a:buNone/>
            </a:pPr>
            <a:r>
              <a:rPr lang="en-GB" sz="2300" dirty="0">
                <a:solidFill>
                  <a:srgbClr val="FFC000"/>
                </a:solidFill>
                <a:latin typeface="Gill Sans MT" panose="020B0502020104020203" pitchFamily="34" charset="0"/>
              </a:rPr>
              <a:t>The process where increasing amounts of information is gathered about actions and recorded as data, usually contributing to “big data” sets. This involves turning material actions into numerical, non-material forms. New technologies have allowed this to happen at a far larger scale than ever before.</a:t>
            </a:r>
          </a:p>
          <a:p>
            <a:pPr marL="0" indent="0">
              <a:buNone/>
            </a:pPr>
            <a:r>
              <a:rPr lang="en-GB" sz="2300" b="1" dirty="0">
                <a:solidFill>
                  <a:srgbClr val="FFC000"/>
                </a:solidFill>
                <a:latin typeface="Gill Sans MT" panose="020B0502020104020203" pitchFamily="34" charset="0"/>
              </a:rPr>
              <a:t>Artificial Intelligence</a:t>
            </a:r>
          </a:p>
          <a:p>
            <a:pPr marL="0" indent="0">
              <a:buNone/>
            </a:pPr>
            <a:r>
              <a:rPr lang="en-GB" sz="2300" dirty="0">
                <a:solidFill>
                  <a:srgbClr val="FFC000"/>
                </a:solidFill>
                <a:latin typeface="Gill Sans MT" panose="020B0502020104020203" pitchFamily="34" charset="0"/>
              </a:rPr>
              <a:t>Technologies, trained on big data sets, which can perform functions that previously required human intelligence. This can involve machine learning (where AI can train itself) and complex algorithms.</a:t>
            </a:r>
          </a:p>
          <a:p>
            <a:pPr marL="0" indent="0">
              <a:buNone/>
            </a:pPr>
            <a:r>
              <a:rPr lang="en-GB" sz="2300" b="1" dirty="0">
                <a:solidFill>
                  <a:srgbClr val="FFC000"/>
                </a:solidFill>
                <a:latin typeface="Gill Sans MT" panose="020B0502020104020203" pitchFamily="34" charset="0"/>
              </a:rPr>
              <a:t>Educational Technology (EdTech)</a:t>
            </a:r>
          </a:p>
          <a:p>
            <a:pPr marL="0" indent="0">
              <a:buNone/>
            </a:pPr>
            <a:r>
              <a:rPr lang="en-GB" sz="2300" dirty="0">
                <a:solidFill>
                  <a:srgbClr val="FFC000"/>
                </a:solidFill>
                <a:latin typeface="Gill Sans MT" panose="020B0502020104020203" pitchFamily="34" charset="0"/>
              </a:rPr>
              <a:t>While this refer to any tool used in education (from a desk to a whiteboard), this generally applies to digital technologies, including devices and platforms. </a:t>
            </a:r>
          </a:p>
        </p:txBody>
      </p:sp>
    </p:spTree>
    <p:extLst>
      <p:ext uri="{BB962C8B-B14F-4D97-AF65-F5344CB8AC3E}">
        <p14:creationId xmlns:p14="http://schemas.microsoft.com/office/powerpoint/2010/main" val="528586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C9304-B09B-BB52-5588-7CDA2EB1D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E020-FF22-4980-0DB9-7FCAA4A6C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C000"/>
                </a:solidFill>
                <a:latin typeface="Gill Sans MT" panose="020B0502020104020203" pitchFamily="34" charset="0"/>
              </a:rPr>
              <a:t>Introducing the Digital Citizenship Education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91FA-25DF-8A0C-B576-283AB6E63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060848"/>
            <a:ext cx="8352928" cy="4392488"/>
          </a:xfrm>
        </p:spPr>
        <p:txBody>
          <a:bodyPr/>
          <a:lstStyle/>
          <a:p>
            <a:r>
              <a:rPr lang="en-GB" sz="2800" dirty="0">
                <a:latin typeface="Gill Sans MT" panose="020B0502020104020203" pitchFamily="34" charset="0"/>
              </a:rPr>
              <a:t>The Community of Practice</a:t>
            </a:r>
            <a:endParaRPr lang="en-GB" sz="2400" dirty="0">
              <a:latin typeface="Gill Sans MT" panose="020B0502020104020203" pitchFamily="34" charset="0"/>
            </a:endParaRPr>
          </a:p>
          <a:p>
            <a:r>
              <a:rPr lang="en-GB" sz="2800" dirty="0">
                <a:latin typeface="Gill Sans MT" panose="020B0502020104020203" pitchFamily="34" charset="0"/>
              </a:rPr>
              <a:t>Purpose of the DCEF</a:t>
            </a:r>
          </a:p>
          <a:p>
            <a:pPr marL="0" indent="0">
              <a:buNone/>
            </a:pPr>
            <a:r>
              <a:rPr lang="en-GB" sz="2800" u="sng" dirty="0">
                <a:latin typeface="Gill Sans MT" panose="020B0502020104020203" pitchFamily="34" charset="0"/>
              </a:rPr>
              <a:t>The Digital Citizenship Self-Assessment Tool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Gill Sans MT" panose="020B0502020104020203" pitchFamily="34" charset="0"/>
              </a:rPr>
              <a:t>Identify Assessor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Gill Sans MT" panose="020B0502020104020203" pitchFamily="34" charset="0"/>
              </a:rPr>
              <a:t>Complete Self-Assessment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GB" dirty="0">
                <a:latin typeface="Gill Sans MT" panose="020B0502020104020203" pitchFamily="34" charset="0"/>
              </a:rPr>
              <a:t>Institution Provision Self-Assessment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GB" dirty="0">
                <a:latin typeface="Gill Sans MT" panose="020B0502020104020203" pitchFamily="34" charset="0"/>
              </a:rPr>
              <a:t>Benchmark Self-Assessment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800" dirty="0">
                <a:latin typeface="Gill Sans MT" panose="020B0502020104020203" pitchFamily="34" charset="0"/>
              </a:rPr>
              <a:t>Actions and Reassessment</a:t>
            </a:r>
          </a:p>
          <a:p>
            <a:endParaRPr lang="en-GB" sz="2800" dirty="0">
              <a:latin typeface="Gill Sans MT" panose="020B0502020104020203" pitchFamily="34" charset="0"/>
            </a:endParaRPr>
          </a:p>
          <a:p>
            <a:endParaRPr lang="en-GB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26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5F3C5-9175-033D-7634-194EFDB01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6080-5D90-993A-7AE2-C0E62CC2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C000"/>
                </a:solidFill>
                <a:latin typeface="Gill Sans MT" panose="020B0502020104020203" pitchFamily="34" charset="0"/>
              </a:rPr>
              <a:t>Co-Creation Session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CBFBE-2CE2-B4D1-3D7A-7B1D38A39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916832"/>
            <a:ext cx="8280920" cy="4464496"/>
          </a:xfrm>
        </p:spPr>
        <p:txBody>
          <a:bodyPr/>
          <a:lstStyle/>
          <a:p>
            <a:r>
              <a:rPr lang="en-US" sz="2400" dirty="0">
                <a:latin typeface="Gill Sans MT" panose="020B0502020104020203" pitchFamily="34" charset="0"/>
              </a:rPr>
              <a:t>How will we do this?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Group discussion and annotation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Each group will have set time for sharing feedback, with time for further discussion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What are the key areas for discussion?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Is there anything that you would add?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What potential barriers are there to implementing this in your school?</a:t>
            </a:r>
          </a:p>
          <a:p>
            <a:pPr lvl="1"/>
            <a:r>
              <a:rPr lang="en-US" sz="2400" dirty="0">
                <a:latin typeface="Gill Sans MT" panose="020B0502020104020203" pitchFamily="34" charset="0"/>
              </a:rPr>
              <a:t>Do you have any suggestions for how to overcome these barriers?</a:t>
            </a:r>
            <a:endParaRPr lang="en-GB" sz="2400" dirty="0">
              <a:latin typeface="Gill Sans MT" panose="020B05020201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GB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11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21865-E3FA-E92C-40A9-56C67CBF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68960"/>
            <a:ext cx="7772400" cy="1143000"/>
          </a:xfrm>
        </p:spPr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4108812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1C2AF-DD67-9FA2-A0A7-FF472B106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E7439-74CF-DA97-A21B-377E995EF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>
                <a:latin typeface="Gill Sans MT" panose="020B0502020104020203" pitchFamily="34" charset="0"/>
              </a:rPr>
              <a:t>Building Digital Citizens – The Centre for Digital Scholarship, Bodleian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6866A-FFA3-0CBE-46A7-65E16034B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0"/>
              </a:rPr>
              <a:t>Four key questions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What are the challenges and opportunities that come with digitalisation in schools?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What is digital citizenship?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How should we think about mobile phones?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What next in digital citizenship?</a:t>
            </a:r>
          </a:p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0"/>
              </a:rPr>
              <a:t>You can participate in this either as: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A series of webinars (first on Thurs 4</a:t>
            </a:r>
            <a:r>
              <a:rPr lang="en-US" sz="2400" baseline="30000" dirty="0">
                <a:latin typeface="Gill Sans MT" panose="020B0502020104020203" pitchFamily="34" charset="0"/>
              </a:rPr>
              <a:t>th</a:t>
            </a:r>
            <a:r>
              <a:rPr lang="en-US" sz="2400" dirty="0">
                <a:latin typeface="Gill Sans MT" panose="020B0502020104020203" pitchFamily="34" charset="0"/>
              </a:rPr>
              <a:t> Dec 4-6pm)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An in-person event (Friday 27</a:t>
            </a:r>
            <a:r>
              <a:rPr lang="en-US" sz="2400" baseline="30000" dirty="0">
                <a:latin typeface="Gill Sans MT" panose="020B0502020104020203" pitchFamily="34" charset="0"/>
              </a:rPr>
              <a:t>th</a:t>
            </a:r>
            <a:r>
              <a:rPr lang="en-US" sz="2400" dirty="0">
                <a:latin typeface="Gill Sans MT" panose="020B0502020104020203" pitchFamily="34" charset="0"/>
              </a:rPr>
              <a:t> Feb 9-4, including lunch and behind the scenes Bodleian tours)</a:t>
            </a:r>
            <a:endParaRPr lang="en-GB" sz="2400" dirty="0">
              <a:latin typeface="Gill Sans MT" panose="020B0502020104020203" pitchFamily="34" charset="0"/>
            </a:endParaRPr>
          </a:p>
        </p:txBody>
      </p:sp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B4686A3B-AB89-DCAE-2F5A-DAEE2393B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292494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9BA5B-6CA2-9CB3-C210-2C5B63F26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Final Words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92E4-555A-1FB7-495D-4A60D75EF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Gill Sans MT" panose="020B0502020104020203" pitchFamily="34" charset="0"/>
              </a:rPr>
              <a:t>What happens next?</a:t>
            </a:r>
          </a:p>
          <a:p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>
                <a:latin typeface="Gill Sans MT" panose="020B0502020104020203" pitchFamily="34" charset="0"/>
              </a:rPr>
              <a:t>If you have any additional feedback to share, please do email: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C000"/>
                </a:solidFill>
                <a:latin typeface="Gill Sans MT" panose="020B05020201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Jonathan.Tridgell@linacre.ox.ac.uk</a:t>
            </a:r>
            <a:endParaRPr lang="en-GB" dirty="0">
              <a:solidFill>
                <a:srgbClr val="FFC000"/>
              </a:solidFill>
              <a:latin typeface="Gill Sans MT" panose="020B0502020104020203" pitchFamily="34" charset="0"/>
            </a:endParaRPr>
          </a:p>
          <a:p>
            <a:endParaRPr lang="en-GB" dirty="0">
              <a:latin typeface="Gill Sans MT" panose="020B0502020104020203" pitchFamily="34" charset="0"/>
            </a:endParaRPr>
          </a:p>
          <a:p>
            <a:r>
              <a:rPr lang="en-GB" dirty="0">
                <a:latin typeface="Gill Sans MT" panose="020B0502020104020203" pitchFamily="34" charset="0"/>
              </a:rPr>
              <a:t>Thank you!</a:t>
            </a:r>
          </a:p>
          <a:p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687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653D-5A8D-819E-AA28-1831C2F2B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17F8-3699-6BAE-CFA8-233F8B6F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3200" dirty="0">
                <a:latin typeface="Gill Sans MT" panose="020B0502020104020203" pitchFamily="34" charset="0"/>
              </a:rPr>
              <a:t>Building Digital Citizens – The Centre for Digital Scholarship, Bodleian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ACDB8-835A-81FB-D355-E16704565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0"/>
              </a:rPr>
              <a:t>Four key questions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What are the challenges and opportunities that come with digitalisation in schools? 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What is digital citizenship?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How should we think about mobile phones?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Gill Sans MT" panose="020B0502020104020203" pitchFamily="34" charset="0"/>
              </a:rPr>
              <a:t>What next in digital citizenship?</a:t>
            </a:r>
          </a:p>
          <a:p>
            <a:pPr marL="0" indent="0">
              <a:buNone/>
            </a:pPr>
            <a:r>
              <a:rPr lang="en-US" sz="2400" dirty="0">
                <a:latin typeface="Gill Sans MT" panose="020B0502020104020203" pitchFamily="34" charset="0"/>
              </a:rPr>
              <a:t>You can participate in this either as: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A series of webinars (first on Thurs 4</a:t>
            </a:r>
            <a:r>
              <a:rPr lang="en-US" sz="2400" baseline="30000" dirty="0">
                <a:latin typeface="Gill Sans MT" panose="020B0502020104020203" pitchFamily="34" charset="0"/>
              </a:rPr>
              <a:t>th</a:t>
            </a:r>
            <a:r>
              <a:rPr lang="en-US" sz="2400" dirty="0">
                <a:latin typeface="Gill Sans MT" panose="020B0502020104020203" pitchFamily="34" charset="0"/>
              </a:rPr>
              <a:t> Dec 4-6pm)</a:t>
            </a:r>
          </a:p>
          <a:p>
            <a:r>
              <a:rPr lang="en-US" sz="2400" dirty="0">
                <a:latin typeface="Gill Sans MT" panose="020B0502020104020203" pitchFamily="34" charset="0"/>
              </a:rPr>
              <a:t>An in-person event (Friday 27</a:t>
            </a:r>
            <a:r>
              <a:rPr lang="en-US" sz="2400" baseline="30000" dirty="0">
                <a:latin typeface="Gill Sans MT" panose="020B0502020104020203" pitchFamily="34" charset="0"/>
              </a:rPr>
              <a:t>th</a:t>
            </a:r>
            <a:r>
              <a:rPr lang="en-US" sz="2400" dirty="0">
                <a:latin typeface="Gill Sans MT" panose="020B0502020104020203" pitchFamily="34" charset="0"/>
              </a:rPr>
              <a:t> Feb 9-4, including lunch and behind the scenes Bodleian tours)</a:t>
            </a:r>
            <a:endParaRPr lang="en-GB" sz="2400" dirty="0">
              <a:latin typeface="Gill Sans MT" panose="020B0502020104020203" pitchFamily="34" charset="0"/>
            </a:endParaRPr>
          </a:p>
        </p:txBody>
      </p:sp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9A8B76D9-7E58-E4F8-0F23-22E4A6598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292494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4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3CE5-7787-2896-C30F-17FF8A938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332656"/>
            <a:ext cx="8424936" cy="720080"/>
          </a:xfrm>
        </p:spPr>
        <p:txBody>
          <a:bodyPr/>
          <a:lstStyle/>
          <a:p>
            <a:r>
              <a:rPr lang="en-GB" sz="4800" dirty="0">
                <a:latin typeface="Gill Sans MT" panose="020B0502020104020203" pitchFamily="34" charset="0"/>
              </a:rPr>
              <a:t>Plan for Today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9924A6-1D16-BAC6-F5F1-CC8430A097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6946113"/>
              </p:ext>
            </p:extLst>
          </p:nvPr>
        </p:nvGraphicFramePr>
        <p:xfrm>
          <a:off x="251520" y="1206494"/>
          <a:ext cx="8640960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1173294404"/>
                    </a:ext>
                  </a:extLst>
                </a:gridCol>
                <a:gridCol w="7056784">
                  <a:extLst>
                    <a:ext uri="{9D8B030D-6E8A-4147-A177-3AD203B41FA5}">
                      <a16:colId xmlns:a16="http://schemas.microsoft.com/office/drawing/2014/main" val="3787619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3:10-3:30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Education for Citizenship (</a:t>
                      </a:r>
                      <a:r>
                        <a:rPr lang="en-US" sz="2800" b="0" i="0" dirty="0" err="1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EfC</a:t>
                      </a:r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): Ancestries and Legacies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81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3:30-3:40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Introducing the Teaching for Digital Citizenship: Data Justice in the Classroom and Beyond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35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3:40-3:50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Introducing the Digital Citizenship Education Framework 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627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3:50-4:10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Engaging with the Framework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797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4:10-4:20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Coffee break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128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4:20-4:50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Co-creation and analysis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6906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4:50-5:25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Feedback of the Framework.</a:t>
                      </a:r>
                      <a:endParaRPr lang="en-GB" sz="2800" b="0" i="0" dirty="0">
                        <a:solidFill>
                          <a:srgbClr val="FFC000"/>
                        </a:solidFill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784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5:25-5:30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i="0" dirty="0">
                          <a:solidFill>
                            <a:srgbClr val="FFC000"/>
                          </a:solidFill>
                          <a:latin typeface="Gill Sans MT" panose="020B0502020104020203" pitchFamily="34" charset="0"/>
                        </a:rPr>
                        <a:t>Closing</a:t>
                      </a:r>
                    </a:p>
                  </a:txBody>
                  <a:tcPr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769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532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AEEFBE31-0A0C-1CE7-FB84-10E00A76B5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20713"/>
            <a:ext cx="7772400" cy="2016125"/>
          </a:xfrm>
        </p:spPr>
        <p:txBody>
          <a:bodyPr/>
          <a:lstStyle/>
          <a:p>
            <a:r>
              <a:rPr lang="en-US" altLang="en-US" sz="3600" b="1" i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Education for Citizenship (</a:t>
            </a:r>
            <a:r>
              <a:rPr lang="en-US" altLang="en-US" sz="3600" b="1" i="1" dirty="0" err="1">
                <a:latin typeface="Gill Sans MT" panose="020B0502020104020203" pitchFamily="34" charset="0"/>
                <a:ea typeface="ＭＳ Ｐゴシック" panose="020B0600070205080204" pitchFamily="34" charset="-128"/>
              </a:rPr>
              <a:t>EfC</a:t>
            </a:r>
            <a:r>
              <a:rPr lang="en-US" altLang="en-US" sz="3600" b="1" i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):</a:t>
            </a:r>
            <a:br>
              <a:rPr lang="en-US" altLang="en-US" sz="3600" b="1" i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</a:br>
            <a:r>
              <a:rPr lang="en-US" altLang="en-US" sz="3600" b="1" i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Ancestries and Legacies</a:t>
            </a:r>
            <a:endParaRPr lang="en-US" altLang="en-US" sz="3600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83866B91-802E-6901-49CD-B7FBF98DAE5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52738"/>
            <a:ext cx="6400800" cy="14398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i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COP 2025 Oxford</a:t>
            </a:r>
            <a:endParaRPr lang="en-US" altLang="en-US" dirty="0">
              <a:latin typeface="Gill Sans MT" panose="020B0502020104020203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9" name="Text Box 4">
            <a:extLst>
              <a:ext uri="{FF2B5EF4-FFF2-40B4-BE49-F238E27FC236}">
                <a16:creationId xmlns:a16="http://schemas.microsoft.com/office/drawing/2014/main" id="{1E1AF737-0AEF-44FF-4144-18369DB7F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655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360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sp>
        <p:nvSpPr>
          <p:cNvPr id="4100" name="Text Box 5">
            <a:extLst>
              <a:ext uri="{FF2B5EF4-FFF2-40B4-BE49-F238E27FC236}">
                <a16:creationId xmlns:a16="http://schemas.microsoft.com/office/drawing/2014/main" id="{DBFE71FC-3939-6BDC-55C9-DB61608EC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3698875"/>
            <a:ext cx="48006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rgbClr val="FFCC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Gill Sans MT" panose="020B0502020104020203" pitchFamily="34" charset="0"/>
              </a:rPr>
              <a:t>Bob Davis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Gill Sans MT" panose="020B0502020104020203" pitchFamily="34" charset="0"/>
              </a:rPr>
              <a:t>Professor of Religious and Cultural Education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Gill Sans MT" panose="020B0502020104020203" pitchFamily="34" charset="0"/>
              </a:rPr>
              <a:t>School of Education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Gill Sans MT" panose="020B0502020104020203" pitchFamily="34" charset="0"/>
              </a:rPr>
              <a:t>University of Glasgow</a:t>
            </a:r>
          </a:p>
          <a:p>
            <a:pPr eaLnBrk="1" hangingPunct="1">
              <a:spcBef>
                <a:spcPct val="50000"/>
              </a:spcBef>
              <a:buSzTx/>
              <a:buFontTx/>
              <a:buNone/>
            </a:pPr>
            <a:endParaRPr lang="en-US" altLang="en-US" sz="2400" b="1" i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  <p:bldP spid="4098" grpId="0" build="p"/>
      <p:bldP spid="4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6469B451-F75C-FCB9-D9FF-5B384C2D0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079847"/>
          </a:xfrm>
        </p:spPr>
        <p:txBody>
          <a:bodyPr/>
          <a:lstStyle/>
          <a:p>
            <a:r>
              <a:rPr lang="en-GB" altLang="en-US" sz="3600" b="1" dirty="0" err="1">
                <a:ea typeface="ＭＳ Ｐゴシック" panose="020B0600070205080204" pitchFamily="34" charset="-128"/>
              </a:rPr>
              <a:t>EfC</a:t>
            </a:r>
            <a:r>
              <a:rPr lang="en-GB" altLang="en-US" sz="3600" b="1" dirty="0">
                <a:ea typeface="ＭＳ Ｐゴシック" panose="020B0600070205080204" pitchFamily="34" charset="-128"/>
              </a:rPr>
              <a:t> (England) 2025</a:t>
            </a:r>
          </a:p>
        </p:txBody>
      </p:sp>
      <p:pic>
        <p:nvPicPr>
          <p:cNvPr id="7" name="Content Placeholder 6" descr="A cover of a book&#10;&#10;AI-generated content may be incorrect.">
            <a:extLst>
              <a:ext uri="{FF2B5EF4-FFF2-40B4-BE49-F238E27FC236}">
                <a16:creationId xmlns:a16="http://schemas.microsoft.com/office/drawing/2014/main" id="{7BE0BCE5-E1A3-6655-3B29-1A91BAE15B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5513" y="1341438"/>
            <a:ext cx="3638148" cy="5184775"/>
          </a:xfrm>
        </p:spPr>
      </p:pic>
      <p:pic>
        <p:nvPicPr>
          <p:cNvPr id="5" name="Content Placeholder 4" descr="A white cover with blue text&#10;&#10;AI-generated content may be incorrect.">
            <a:extLst>
              <a:ext uri="{FF2B5EF4-FFF2-40B4-BE49-F238E27FC236}">
                <a16:creationId xmlns:a16="http://schemas.microsoft.com/office/drawing/2014/main" id="{A710350E-78EB-E25D-FFAB-0A1B47829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780146" y="1412875"/>
            <a:ext cx="3546107" cy="504046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15347-177D-4488-C960-8C2369B0A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>
            <a:extLst>
              <a:ext uri="{FF2B5EF4-FFF2-40B4-BE49-F238E27FC236}">
                <a16:creationId xmlns:a16="http://schemas.microsoft.com/office/drawing/2014/main" id="{945A17BD-65AC-5108-F0F1-9FBAC38009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079847"/>
          </a:xfrm>
        </p:spPr>
        <p:txBody>
          <a:bodyPr/>
          <a:lstStyle/>
          <a:p>
            <a:r>
              <a:rPr lang="en-GB" altLang="en-US" sz="3600" b="1" dirty="0" err="1">
                <a:latin typeface="Gill Sans MT" panose="020B0502020104020203" pitchFamily="34" charset="0"/>
                <a:ea typeface="ＭＳ Ｐゴシック" panose="020B0600070205080204" pitchFamily="34" charset="-128"/>
              </a:rPr>
              <a:t>EfC</a:t>
            </a:r>
            <a:r>
              <a:rPr lang="en-GB" altLang="en-US" sz="36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 (England) 2025</a:t>
            </a:r>
          </a:p>
        </p:txBody>
      </p:sp>
      <p:pic>
        <p:nvPicPr>
          <p:cNvPr id="6" name="Content Placeholder 5" descr="A text on a green background&#10;&#10;AI-generated content may be incorrect.">
            <a:extLst>
              <a:ext uri="{FF2B5EF4-FFF2-40B4-BE49-F238E27FC236}">
                <a16:creationId xmlns:a16="http://schemas.microsoft.com/office/drawing/2014/main" id="{B7E8015E-0E25-1E4E-F751-F2F91E1C77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85800" y="2060848"/>
            <a:ext cx="3810000" cy="2880320"/>
          </a:xfrm>
        </p:spPr>
      </p:pic>
      <p:pic>
        <p:nvPicPr>
          <p:cNvPr id="9" name="Content Placeholder 8" descr="A close-up of a document&#10;&#10;AI-generated content may be incorrect.">
            <a:extLst>
              <a:ext uri="{FF2B5EF4-FFF2-40B4-BE49-F238E27FC236}">
                <a16:creationId xmlns:a16="http://schemas.microsoft.com/office/drawing/2014/main" id="{05B39F18-B3C8-15CB-6AD1-8E572984FD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204864"/>
            <a:ext cx="3810000" cy="2717602"/>
          </a:xfrm>
        </p:spPr>
      </p:pic>
    </p:spTree>
    <p:extLst>
      <p:ext uri="{BB962C8B-B14F-4D97-AF65-F5344CB8AC3E}">
        <p14:creationId xmlns:p14="http://schemas.microsoft.com/office/powerpoint/2010/main" val="220082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96E039A4-3092-0FFC-1114-5A452C7263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b="1" dirty="0" err="1">
                <a:latin typeface="Gill Sans MT" panose="020B0502020104020203" pitchFamily="34" charset="0"/>
                <a:ea typeface="ＭＳ Ｐゴシック" panose="020B0600070205080204" pitchFamily="34" charset="-128"/>
              </a:rPr>
              <a:t>EfC</a:t>
            </a:r>
            <a:r>
              <a:rPr lang="en-GB" altLang="en-US" sz="28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 &amp; Digital Citizenship: </a:t>
            </a:r>
            <a:br>
              <a:rPr lang="en-GB" altLang="en-US" sz="28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</a:br>
            <a:r>
              <a:rPr lang="en-GB" altLang="en-US" sz="2800" b="1" dirty="0">
                <a:latin typeface="Gill Sans MT" panose="020B0502020104020203" pitchFamily="34" charset="0"/>
                <a:ea typeface="ＭＳ Ｐゴシック" panose="020B0600070205080204" pitchFamily="34" charset="-128"/>
              </a:rPr>
              <a:t>Backdrop and Foreground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9D2D3-7190-D10F-A8F2-DC6E7A2E4D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Enlightenment: Reason, Literacy, Useful Learning and Governance </a:t>
            </a:r>
            <a:r>
              <a:rPr lang="en-GB" dirty="0">
                <a:latin typeface="Gill Sans MT" panose="020B0502020104020203" pitchFamily="34" charset="0"/>
              </a:rPr>
              <a:t>(1750-1870)</a:t>
            </a: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Citizens, Subjects and Empire </a:t>
            </a:r>
            <a:r>
              <a:rPr lang="en-GB" dirty="0">
                <a:latin typeface="Gill Sans MT" panose="020B0502020104020203" pitchFamily="34" charset="0"/>
              </a:rPr>
              <a:t>(c1870-1918)</a:t>
            </a: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Citizenship and Democracy I: franchise, rights and obligations </a:t>
            </a:r>
            <a:r>
              <a:rPr lang="en-GB" dirty="0">
                <a:latin typeface="Gill Sans MT" panose="020B0502020104020203" pitchFamily="34" charset="0"/>
              </a:rPr>
              <a:t>(c1918-1968)</a:t>
            </a: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Citizenship and Democracy II: progress, inclusion, diversity, participation </a:t>
            </a:r>
            <a:r>
              <a:rPr lang="en-GB" dirty="0">
                <a:latin typeface="Gill Sans MT" panose="020B0502020104020203" pitchFamily="34" charset="0"/>
              </a:rPr>
              <a:t>(c1968-1998)</a:t>
            </a: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Global Citizenship: Citizenship as agency, action and the pursuit of local and global justice</a:t>
            </a:r>
            <a:r>
              <a:rPr lang="en-GB" dirty="0">
                <a:latin typeface="Gill Sans MT" panose="020B0502020104020203" pitchFamily="34" charset="0"/>
              </a:rPr>
              <a:t> (1998-2010)</a:t>
            </a:r>
          </a:p>
          <a:p>
            <a:pPr>
              <a:defRPr/>
            </a:pPr>
            <a:r>
              <a:rPr lang="en-GB" i="1" dirty="0">
                <a:latin typeface="Gill Sans MT" panose="020B0502020104020203" pitchFamily="34" charset="0"/>
              </a:rPr>
              <a:t>Digital Citizenship </a:t>
            </a:r>
            <a:r>
              <a:rPr lang="en-GB" dirty="0">
                <a:latin typeface="Gill Sans MT" panose="020B0502020104020203" pitchFamily="34" charset="0"/>
              </a:rPr>
              <a:t>(2010-2025)</a:t>
            </a:r>
          </a:p>
          <a:p>
            <a:pPr marL="0" indent="0">
              <a:buNone/>
              <a:defRPr/>
            </a:pPr>
            <a:endParaRPr lang="en-GB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0E849-0824-9679-4AED-F7E7860B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n old book with a map&#10;&#10;AI-generated content may be incorrect.">
            <a:extLst>
              <a:ext uri="{FF2B5EF4-FFF2-40B4-BE49-F238E27FC236}">
                <a16:creationId xmlns:a16="http://schemas.microsoft.com/office/drawing/2014/main" id="{2FB44574-A11C-64A4-D716-8B50C7C90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922" y="116632"/>
            <a:ext cx="4127078" cy="2986765"/>
          </a:xfrm>
        </p:spPr>
      </p:pic>
      <p:pic>
        <p:nvPicPr>
          <p:cNvPr id="7" name="Picture 6" descr="A close-up of a book&#10;&#10;AI-generated content may be incorrect.">
            <a:extLst>
              <a:ext uri="{FF2B5EF4-FFF2-40B4-BE49-F238E27FC236}">
                <a16:creationId xmlns:a16="http://schemas.microsoft.com/office/drawing/2014/main" id="{735BAFDB-5E8E-F574-82C9-E231A33A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40432"/>
            <a:ext cx="2265450" cy="2756520"/>
          </a:xfrm>
          <a:prstGeom prst="rect">
            <a:avLst/>
          </a:prstGeom>
        </p:spPr>
      </p:pic>
      <p:pic>
        <p:nvPicPr>
          <p:cNvPr id="9" name="Picture 8" descr="A white cover with black text&#10;&#10;AI-generated content may be incorrect.">
            <a:extLst>
              <a:ext uri="{FF2B5EF4-FFF2-40B4-BE49-F238E27FC236}">
                <a16:creationId xmlns:a16="http://schemas.microsoft.com/office/drawing/2014/main" id="{13D8C6E3-28BB-2C30-48FE-37B0216EA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131213"/>
            <a:ext cx="2197390" cy="3418162"/>
          </a:xfrm>
          <a:prstGeom prst="rect">
            <a:avLst/>
          </a:prstGeom>
        </p:spPr>
      </p:pic>
      <p:pic>
        <p:nvPicPr>
          <p:cNvPr id="11" name="Picture 10" descr="A paper with text on it&#10;&#10;AI-generated content may be incorrect.">
            <a:extLst>
              <a:ext uri="{FF2B5EF4-FFF2-40B4-BE49-F238E27FC236}">
                <a16:creationId xmlns:a16="http://schemas.microsoft.com/office/drawing/2014/main" id="{13267D4A-840D-821A-5DB2-F1FBD4EEE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121" y="3115802"/>
            <a:ext cx="2407911" cy="3418162"/>
          </a:xfrm>
          <a:prstGeom prst="rect">
            <a:avLst/>
          </a:prstGeom>
        </p:spPr>
      </p:pic>
      <p:pic>
        <p:nvPicPr>
          <p:cNvPr id="13" name="Picture 12" descr="A paper with text on it&#10;&#10;AI-generated content may be incorrect.">
            <a:extLst>
              <a:ext uri="{FF2B5EF4-FFF2-40B4-BE49-F238E27FC236}">
                <a16:creationId xmlns:a16="http://schemas.microsoft.com/office/drawing/2014/main" id="{0700AEB1-BBC4-7C9E-A24B-4E6FC53F3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646" y="3104964"/>
            <a:ext cx="255748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414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3399"/>
      </a:dk1>
      <a:lt1>
        <a:srgbClr val="FFFFFF"/>
      </a:lt1>
      <a:dk2>
        <a:srgbClr val="003399"/>
      </a:dk2>
      <a:lt2>
        <a:srgbClr val="777777"/>
      </a:lt2>
      <a:accent1>
        <a:srgbClr val="0099CC"/>
      </a:accent1>
      <a:accent2>
        <a:srgbClr val="00FFFF"/>
      </a:accent2>
      <a:accent3>
        <a:srgbClr val="FFFFFF"/>
      </a:accent3>
      <a:accent4>
        <a:srgbClr val="002A82"/>
      </a:accent4>
      <a:accent5>
        <a:srgbClr val="AACAE2"/>
      </a:accent5>
      <a:accent6>
        <a:srgbClr val="00E7E7"/>
      </a:accent6>
      <a:hlink>
        <a:srgbClr val="FF0000"/>
      </a:hlink>
      <a:folHlink>
        <a:srgbClr val="0066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ESRC 1">
      <a:dk1>
        <a:srgbClr val="000000"/>
      </a:dk1>
      <a:lt1>
        <a:srgbClr val="FFFFFF"/>
      </a:lt1>
      <a:dk2>
        <a:srgbClr val="8DB9CA"/>
      </a:dk2>
      <a:lt2>
        <a:srgbClr val="002855"/>
      </a:lt2>
      <a:accent1>
        <a:srgbClr val="A3DBE8"/>
      </a:accent1>
      <a:accent2>
        <a:srgbClr val="3255A3"/>
      </a:accent2>
      <a:accent3>
        <a:srgbClr val="0097A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1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tlCol="0">
        <a:noAutofit/>
      </a:bodyPr>
      <a:lstStyle>
        <a:defPPr algn="l">
          <a:spcAft>
            <a:spcPts val="1400"/>
          </a:spcAft>
          <a:defRPr sz="1100" dirty="0" err="1" smtClean="0">
            <a:solidFill>
              <a:schemeClr val="bg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RC-ID_PowerPoint-template_PD.potx" id="{4DAF60E5-CCAA-4BFB-8F61-12CD565F3C0C}" vid="{8D96C496-D8D2-4154-903A-3EDE49F60F9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1502</TotalTime>
  <Words>1234</Words>
  <Application>Microsoft Office PowerPoint</Application>
  <PresentationFormat>On-screen Show (4:3)</PresentationFormat>
  <Paragraphs>153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ＭＳ Ｐゴシック</vt:lpstr>
      <vt:lpstr>Arial</vt:lpstr>
      <vt:lpstr>Arial Black</vt:lpstr>
      <vt:lpstr>Calibri</vt:lpstr>
      <vt:lpstr>Courier New</vt:lpstr>
      <vt:lpstr>Gill Sans MT</vt:lpstr>
      <vt:lpstr>Times</vt:lpstr>
      <vt:lpstr>Times New Roman</vt:lpstr>
      <vt:lpstr>Wingdings</vt:lpstr>
      <vt:lpstr>Default Design</vt:lpstr>
      <vt:lpstr>1_Office Theme</vt:lpstr>
      <vt:lpstr>Teaching for Digital Citizenship: Data Justice in the Classroom and Beyond</vt:lpstr>
      <vt:lpstr>Aims</vt:lpstr>
      <vt:lpstr>Building Digital Citizens – The Centre for Digital Scholarship, Bodleian Libraries</vt:lpstr>
      <vt:lpstr>Plan for Today</vt:lpstr>
      <vt:lpstr>Education for Citizenship (EfC): Ancestries and Legacies</vt:lpstr>
      <vt:lpstr>EfC (England) 2025</vt:lpstr>
      <vt:lpstr>EfC (England) 2025</vt:lpstr>
      <vt:lpstr>EfC &amp; Digital Citizenship:  Backdrop and Foreground</vt:lpstr>
      <vt:lpstr>PowerPoint Presentation</vt:lpstr>
      <vt:lpstr>EfC &amp; Digital Citizenship:  Some Recurrent Themes</vt:lpstr>
      <vt:lpstr>Introducing the Teaching for Digital Citizenship: Data Justice in the Classroom and Beyond  Jeremy Knox, Associate Professor of Digital Education, University of Oxford</vt:lpstr>
      <vt:lpstr>PowerPoint Presentation</vt:lpstr>
      <vt:lpstr>PowerPoint Presentation</vt:lpstr>
      <vt:lpstr>PowerPoint Presentation</vt:lpstr>
      <vt:lpstr>PowerPoint Presentation</vt:lpstr>
      <vt:lpstr>Teaching for Digital Citizenship: Data Ethics in the Classroom and Beyond </vt:lpstr>
      <vt:lpstr>Project aims:</vt:lpstr>
      <vt:lpstr>Scoping</vt:lpstr>
      <vt:lpstr>PowerPoint Presentation</vt:lpstr>
      <vt:lpstr>Ethnographic Findings  </vt:lpstr>
      <vt:lpstr>Some key terminology…</vt:lpstr>
      <vt:lpstr>Introducing the Digital Citizenship Education Framework</vt:lpstr>
      <vt:lpstr>Co-Creation Session</vt:lpstr>
      <vt:lpstr>Feedback</vt:lpstr>
      <vt:lpstr>Building Digital Citizens – The Centre for Digital Scholarship, Bodleian Libraries</vt:lpstr>
      <vt:lpstr>Final Words</vt:lpstr>
    </vt:vector>
  </TitlesOfParts>
  <Company>University of Glasgow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</dc:title>
  <dc:creator>Ger Malcolm</dc:creator>
  <cp:lastModifiedBy>Jonny Tridgell</cp:lastModifiedBy>
  <cp:revision>110</cp:revision>
  <dcterms:created xsi:type="dcterms:W3CDTF">2010-02-05T20:36:23Z</dcterms:created>
  <dcterms:modified xsi:type="dcterms:W3CDTF">2025-11-07T13:45:35Z</dcterms:modified>
</cp:coreProperties>
</file>